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8E85-7372-7A4A-7DF3-5A1204F03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A378F-ECD4-2E9C-E892-6680564DD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CFFF4-752B-9D91-20D8-3A6075B8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0DB0-B120-AFE0-95A1-F875477B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2643A-30D7-157D-5B79-31E42F03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694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EC08-F1FD-4983-8232-D48CE7347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CFBA4-7B9D-CEBE-316E-79E7644BB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E98C9-357C-1C2F-1F7C-01C33B0E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24BD9-19F9-6F56-5F36-A0323565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5CD73-59AA-CB18-10AB-5850BABF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241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0117D0-F3DC-E63A-220C-E9769563F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ACC4B-B2FF-B765-F41B-D4BD57F9D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41E6B-B092-7A8C-2B3D-0AA7034E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7EF93-8BD5-52D8-41CC-F05A52AC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E36B4-58A8-76C8-8D81-2A57E5F3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4453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9A2CA-D367-65B8-41D2-8510C4DB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AA4C3-647B-0EEB-8909-BC112139B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E6C4A-FEE7-D7A0-A3EC-661517AE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95680-7E1E-D1B2-419A-40F1897E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6DBAE-DDA9-CA32-FF88-A938BFE3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5386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020C-116F-6590-7D9E-D3936B8EB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F74BC-752F-A56F-BCE5-28D85199E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D2C8C-3D84-CCA2-CFD9-1F9F7A60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BD6F1-7667-B364-68F1-805F883E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E797-F145-FB58-DCA4-1C81610B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82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0578-3136-D054-90B8-0379D73E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9257C-6070-23C4-9A13-776EA95B7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81254-1970-E6B2-7554-260A53FEB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20814-B91E-1B22-D88A-B9911052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B4F8B-228E-7711-7B0D-F7283504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8BE6E-4A68-67F7-DD83-94B84887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09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19D2-8B08-6459-B4F7-A7D54282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C6ADF-983E-9F70-2240-1577BFA0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9E99F-54C8-2E1C-6DCA-37691FA93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20534-F340-103A-D672-1B97F7B46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BCEAB-098A-A0FD-7D86-162C707DA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D3EC9-FECF-0B38-4F33-A2535282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9C9C8-0C9A-B63D-1962-E683A89F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FCB56-F591-9F5A-48CD-A236E3F2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9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A1D6-9706-6E12-7A48-6B97EA74C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ABC57-CCAB-0C6B-9A16-40E03EB9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A3E7F-630F-9E3F-A001-7081BC44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DA4A4-FDA8-6553-BDD9-219D2CBB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1232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8A665-D9C5-3674-33BC-8103B5E3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53FFF-95F1-FBD5-6DE3-AA6BEA99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531AC-C179-66C6-BB23-D4DC76CA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1473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02B9-534F-4699-92C6-5A4DAF6D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2C53-8E5C-7FD9-589F-77CDEDDB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8A28-7C7B-5AFC-1D13-85E9D845D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5C9C9-960D-0411-C329-AA4EC0F16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C948E-03EA-E107-6F2D-EB0B759C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00A8C-A0AF-DE55-E860-E327CD44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5669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2550-3052-5B8B-E0E8-37535A45B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1B1E07-B149-B4DD-9479-7458D8EBB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77D54-F5C0-A10B-39AD-567A77484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7F3E0-1EF3-735E-7658-C31CD8CB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F9C0F-4BD8-C57F-F1C4-44F18846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C64A0-410F-DADC-7E43-ED0160E2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6479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3E053-892B-DC17-0750-90A4D355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050BB-9F9D-23B0-4ECA-F30775EA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B04EF-0869-F699-246A-E3A9E604F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2849-726B-2D4E-80D1-5829CF17AC7A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DEA5-474F-0C3A-9C55-354017071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D54BC-B17A-A806-B7FF-8ACFB491C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20A3-F9A7-534A-AEF8-C4BA52E9BBD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647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4.2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50FCD5E-E085-494E-F876-A4F856524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C26A-EA36-4DDB-ACF3-795909AA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 Rights &amp; AI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0E1CC-010B-1731-C95A-B6074FE1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Human rights are rules that protect all people, everywhere, from political, legal and social violations.</a:t>
            </a:r>
          </a:p>
          <a:p>
            <a:r>
              <a:rPr lang="en-GB" dirty="0"/>
              <a:t>Civil rights, such as the right to life, liberty and property, freedom of expression, the pursuit of happiness and equality before the law.</a:t>
            </a:r>
          </a:p>
          <a:p>
            <a:r>
              <a:rPr lang="en-GB" dirty="0"/>
              <a:t>Cultural, social and economic rights, such as the right to participate in science and culture, the right to work and the right to education, training and culture.</a:t>
            </a:r>
          </a:p>
          <a:p>
            <a:r>
              <a:rPr lang="en-GB" dirty="0"/>
              <a:t>The role of human rights is to uphold people's ability to form, interpret and pursue their own conceptions of a life of dignity — it is not just about the ability to live happily or prosperously.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79176A4-630B-82B2-8D5A-605F47D28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6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AC5B-2760-A77A-A0F9-F4C9EC1F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 Rights &amp; AI II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EFBB-2F34-EB21-BFF1-7E2274334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Human rights have a moral priority. If they compete with other factors, such as economic wealth, technological development, etc., human rights must have priority.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 AI applications that prevent people from enjoying their human rights or actively put them at risk of human rights violations should not be used.</a:t>
            </a:r>
          </a:p>
          <a:p>
            <a:endParaRPr lang="en-GB" dirty="0"/>
          </a:p>
          <a:p>
            <a:r>
              <a:rPr lang="en-GB" dirty="0"/>
              <a:t>Human rights, however, have certain context-dependent properties that allow persons to prioritize a particular human right if necessary.</a:t>
            </a:r>
          </a:p>
          <a:p>
            <a:endParaRPr lang="en-GB" dirty="0"/>
          </a:p>
          <a:p>
            <a:r>
              <a:rPr lang="en-GB" dirty="0"/>
              <a:t>Some rights are more fundamental than others. For instance, when the right to life conflicts with the right to privacy, the right to life should generally prevail.</a:t>
            </a:r>
          </a:p>
          <a:p>
            <a:endParaRPr lang="en-GB" dirty="0"/>
          </a:p>
          <a:p>
            <a:r>
              <a:rPr lang="en-GB" dirty="0"/>
              <a:t>Privacy and security concerns due to emerging combinations of big data analytics, surveillance technologies and developing biometrics. Solution: upholding the right to equality, inclusivity and participation, thus deepening digital democracy.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2F37B42-2FDC-5C3C-478C-3164C465B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9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2FF3D-7207-7F9B-1F2A-F1B9EC92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Transparency &amp; AI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530AF-CC59-6DD0-9568-A0D6332BB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Transparency can be defined in many ways. There are a number of related concepts that are sometimes used as synonyms for transparency — such as 'explanatory', 'interpretability', 'understandability', etc.</a:t>
            </a:r>
          </a:p>
          <a:p>
            <a:endParaRPr lang="en-GB" dirty="0"/>
          </a:p>
          <a:p>
            <a:r>
              <a:rPr lang="en-GB" dirty="0"/>
              <a:t>Some modern deep learning systems are so-called "black box" systems, meaning that we cannot see how they work. This "opacity", or lack of visibility, can be a problem if we use these systems to make decisions that impact on persons.</a:t>
            </a:r>
          </a:p>
          <a:p>
            <a:endParaRPr lang="en-GB" dirty="0"/>
          </a:p>
          <a:p>
            <a:r>
              <a:rPr lang="en-GB" dirty="0"/>
              <a:t>Persons and collectives have a right to know how critical decisions are made — e.g. which person is accepted for any given application, who gets probation, who gets hired etc. We urgently need significantly more transparent AI models.</a:t>
            </a:r>
          </a:p>
          <a:p>
            <a:endParaRPr lang="en-GB" dirty="0"/>
          </a:p>
          <a:p>
            <a:r>
              <a:rPr lang="en-GB" dirty="0"/>
              <a:t>Transparency is a property of a system that makes it possible to obtain certain information about the internal workings of a system. But what that information is, and whether it is ethically relevant, depends largely on the ethical question we are trying to answer.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936E33E-1063-C3A7-98DF-B1725F414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5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0FE2-737B-5565-D819-446929EB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Transparency &amp; AI II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55381-5977-5AB5-F1CF-6C656697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Transparency itself is morally neutral and is not a moral concept. On the contrary, it is an ideal. Transparency is something that can be manifested in many different ways and something that can be a solution to the underlying ethical issues. In this sense, transparency is understood as a requirement for adequate information.</a:t>
            </a:r>
          </a:p>
          <a:p>
            <a:endParaRPr lang="en-GB" dirty="0"/>
          </a:p>
          <a:p>
            <a:r>
              <a:rPr lang="en-GB" dirty="0"/>
              <a:t>If and to what extent is this algorithmic decision justified? Am I aware of the way in which the conclusions are generated for me? To what extent am I responsible for the actions of the system and how much do I need to know about the inner workings of the system to be able to take that responsibility?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/>
              <a:t>1. The justification of decisions. Good governance in the public or private sector involves not allowing arbitrary decisions. Non-arbitrariness means access to justifications on "why was this decision taken and for what reasons?".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2. Right to knowledge. Under human rights, people have the right to have explanations about how decisions were made, and their freedom implies the right to receive answers to relevant questions.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3. The moral obligation to understand the consequences of one's actions. It is our moral duty to investigate the potential risks of any algorithmic system we create.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07309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720</Words>
  <Application>Microsoft Office PowerPoint</Application>
  <PresentationFormat>Ευρεία οθόνη</PresentationFormat>
  <Paragraphs>39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Ethics &amp; Politics of Artificial Intelligence   4.2</vt:lpstr>
      <vt:lpstr>Human Rights &amp; AI </vt:lpstr>
      <vt:lpstr>Human Rights &amp; AI II</vt:lpstr>
      <vt:lpstr>Transparency &amp; AI </vt:lpstr>
      <vt:lpstr>Transparency &amp; AI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4.2</dc:title>
  <dc:creator>Microsoft Office User</dc:creator>
  <cp:lastModifiedBy>valia aggelaki</cp:lastModifiedBy>
  <cp:revision>3</cp:revision>
  <dcterms:created xsi:type="dcterms:W3CDTF">2025-02-26T14:53:37Z</dcterms:created>
  <dcterms:modified xsi:type="dcterms:W3CDTF">2025-03-05T07:37:24Z</dcterms:modified>
</cp:coreProperties>
</file>