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6AB8-69C8-3285-DCF6-FEEF55D45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876B2-ABDA-AEC6-D2D4-63CA6CCDB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84E0C-B7B9-9E70-3C26-F8BF7DE1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7544B-3591-7535-DC80-18FB671F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4CE8B-8CFB-DB00-B09B-353DACFD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2179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3C7-ADBB-0194-46B1-EB5FD744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46A92-48F1-CD5A-1765-E7184C926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A63D-C364-8A4E-1F29-A60C17F2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40A1B-7FC1-EA75-4B69-AA97EDE5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55C6-BACB-AE25-BF9B-8873015E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7704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93583F-20C2-87CC-617E-CB784501A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6EE78-F2CF-B8C1-BBF9-7DDE9DC7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98C48-F6AB-3CBF-CC4F-A442D33B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77192-DDDE-7AE8-B3F1-CC9C43BA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4FC31-9774-3554-4D2A-6A6ED51D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2691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62AE-C10B-4573-0FBB-F824F74B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4CDEC-BC59-8FA5-9C00-EEAB425E7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DFA9-B30F-7BF3-8A9B-D5874D27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1B604-D24B-EF9C-725C-D9917746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99B3-7863-76BB-5BD3-518DA84C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2217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7D0F-C208-5637-861F-6BD0415A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D674-290C-2F7C-3EF3-47B1148E5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B328C-F283-FDDC-597C-C1711771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C3F9C-3A09-1EC1-E262-A831B75C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886D-65CA-8E54-6E15-67B78E07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831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13698-972C-4268-EF03-AC76B88B7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7529-B3A6-DF2F-8654-9A0BB143C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FD1C2-AE82-B3A5-DE64-150EE3241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D455A-C3D9-EDFC-0EFF-99D3C6F3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F7358-4669-18E8-FA2A-F5BD26EB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2612-8885-8688-624C-8FC82F2B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314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0AF8-D56F-BDAE-9BEB-31B44B8D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0E389-B99E-F8BE-C652-92618F4CA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A26BB-597F-D1A3-2E74-2B60BA83F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DF51A-E372-AB77-C787-321562DCF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1A057-546A-E296-F393-880A6DD7F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706D0-05F4-8001-1ABF-44891333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4F9E5-54CB-3471-2199-58B56358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32BB7-C17B-9BBC-1F5B-21784601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40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261E3-9487-FF13-994B-A81519C4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CB2B8-09CE-5F8C-4B4B-01FCF4D4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9EA57-B485-C74F-D24F-A4B9D6AB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BC2C2-E221-74B1-1FD0-50D33280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876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CA1B2-4081-D44B-D117-AAC82715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99268-99C1-BE5E-F239-112295ED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96A21-0016-12DF-D454-8C8F54C4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1048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C37-7CC2-A0EA-FA92-DCC3BC94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31EC-3EFA-CEAB-23C7-A96D0A6A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8845B-3F47-7951-840A-942F143EB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636C9-C21F-A055-D6D0-7DDA11C1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80BD-6EDF-092F-2DA1-14424CC5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27583-B6AB-BD1D-4352-D4456798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0372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8F48-87A9-E89D-F0E5-FFD5261DE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415BE-8B39-98C8-524E-7CA234CF9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2D3E1-73F7-833D-C188-94FDD6017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0709D-E170-35E3-E07A-D433E0CB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ACF4E-F27D-1165-9481-886F278C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BA850-3697-33BB-A85E-9DC5E4F4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9007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8FFDA-456F-FAD1-301F-47D17FD3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1FA1B-62BE-D099-2D0F-7C31B4F12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1F6DD-3F04-2CD0-ECA2-11DDF2D04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5FA03-8831-2445-B54E-CE65FC43E569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AC515-AF6F-BF24-67C1-00CD1EE9F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B025A-A4B9-55FC-7296-05DE375F8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E9DF-EDF6-394F-A665-08787E791E9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3085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1</a:t>
            </a:r>
            <a:r>
              <a:rPr lang="en-GB" dirty="0"/>
              <a:t>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3AD3468-43EE-2475-B254-48079E766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5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5D99C-DEDB-C769-0851-01CAA42D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 challenges &amp; concerns in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6E5C8-44C6-0B9A-E9FC-0B541E2C4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is the ethical context of artificial intelligence (AI) of direct concern to us?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are the purposes regarding AI and which they should be?</a:t>
            </a:r>
            <a:endParaRPr lang="el-GR" dirty="0"/>
          </a:p>
          <a:p>
            <a:endParaRPr lang="en-GB" dirty="0"/>
          </a:p>
          <a:p>
            <a:r>
              <a:rPr lang="en-GB" dirty="0"/>
              <a:t>E.g. improvement of human capabilities on a personal level or improvement of socio-political and environmental conditions of collective living or, perhaps, both at the same time?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12F1ECA-7761-08A8-EE35-AD59A66AB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1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BDF9-8134-7C8C-D0E4-DEFEA195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Artificial Intelligence: Definitions &amp; categorizations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692AE-3BF0-33AE-F41C-84894AF02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559"/>
            <a:ext cx="10515600" cy="398240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But what exactly is Artificial Intelligence (AI) and what will Artificial General Intelligence (AGI) and Artificial Super Intelligence (AI) be? (Bostrom, 2014; </a:t>
            </a:r>
            <a:r>
              <a:rPr lang="en-GB" dirty="0" err="1"/>
              <a:t>Floridi</a:t>
            </a:r>
            <a:r>
              <a:rPr lang="en-GB" dirty="0"/>
              <a:t>, 2016)</a:t>
            </a:r>
            <a:br>
              <a:rPr lang="en-GB" dirty="0"/>
            </a:br>
            <a:endParaRPr lang="en-GB" dirty="0"/>
          </a:p>
          <a:p>
            <a:r>
              <a:rPr lang="en-GB" dirty="0"/>
              <a:t>"</a:t>
            </a:r>
            <a:r>
              <a:rPr lang="en-GB" i="1" dirty="0"/>
              <a:t>Science and methodology of creating intelligent machines</a:t>
            </a:r>
            <a:r>
              <a:rPr lang="en-GB" dirty="0"/>
              <a:t>" (McCarthy, 1955)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What is machine learning and what is deep learning? Possibilities for essential learning perspectives?</a:t>
            </a:r>
            <a:br>
              <a:rPr lang="en-GB" dirty="0"/>
            </a:br>
            <a:endParaRPr lang="en-GB" dirty="0"/>
          </a:p>
          <a:p>
            <a:r>
              <a:rPr lang="en-GB" dirty="0"/>
              <a:t>But why do we insist on creating an AI in our own image? Will it really be socially fruitful or just a narcissistic projection?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4A25A0A-9B13-92BF-6BDF-A6D9501A4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4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E830-0419-FBEB-15BB-A7E18A63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Ethics: Definitions &amp; Categorizations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B1843-701D-EFBB-01A0-CEA6756A0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i="1" dirty="0"/>
              <a:t>Metaethics</a:t>
            </a:r>
            <a:r>
              <a:rPr lang="en-GB" dirty="0"/>
              <a:t> studies the meaning of moral concepts, the existence of moral entities (ontology) and the possibility of moral knowledge (epistemology).</a:t>
            </a:r>
            <a:endParaRPr lang="el-GR" dirty="0"/>
          </a:p>
          <a:p>
            <a:pPr marL="0" indent="0">
              <a:buNone/>
            </a:pPr>
            <a:endParaRPr lang="en-GB" dirty="0"/>
          </a:p>
          <a:p>
            <a:r>
              <a:rPr lang="en-GB" i="1" dirty="0"/>
              <a:t>Normative ethics </a:t>
            </a:r>
            <a:r>
              <a:rPr lang="en-GB" dirty="0"/>
              <a:t>is concerned with the practical means of determining a morally right personal and/or collective course of action.</a:t>
            </a:r>
            <a:br>
              <a:rPr lang="en-GB" dirty="0"/>
            </a:br>
            <a:endParaRPr lang="en-GB" dirty="0"/>
          </a:p>
          <a:p>
            <a:r>
              <a:rPr lang="en-GB" i="1" dirty="0"/>
              <a:t>Applied ethics </a:t>
            </a:r>
            <a:r>
              <a:rPr lang="en-GB" dirty="0"/>
              <a:t>is concerned with what an ethical agent (defined as a person who can judge what is right and wrong and be held accountable) is obliged or permitted to do in a particular circumstance or field of action.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34CDAB-958C-284C-94BD-AA479A642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6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309</Words>
  <Application>Microsoft Office PowerPoint</Application>
  <PresentationFormat>Ευρεία οθόνη</PresentationFormat>
  <Paragraphs>22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Ethics &amp; Politics of Artificial Intelligence   1.1</vt:lpstr>
      <vt:lpstr>Ethical challenges &amp; concerns in AI</vt:lpstr>
      <vt:lpstr>Artificial Intelligence: Definitions &amp; categorizations</vt:lpstr>
      <vt:lpstr>Ethics: Definitions &amp; Categorizations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1.1</dc:title>
  <dc:creator>Microsoft Office User</dc:creator>
  <cp:lastModifiedBy>valia aggelaki</cp:lastModifiedBy>
  <cp:revision>5</cp:revision>
  <dcterms:created xsi:type="dcterms:W3CDTF">2025-02-25T12:14:20Z</dcterms:created>
  <dcterms:modified xsi:type="dcterms:W3CDTF">2025-03-05T07:28:20Z</dcterms:modified>
</cp:coreProperties>
</file>