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D297-6358-0683-7ACD-32CE3F3B7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3A72C-E157-D107-E853-267C1D6BD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CE9E6-215C-DCB2-575A-2F7D110D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5DFFE-3BC3-7CE4-CB6F-26D9DC95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1B3B0-0ED9-9127-E086-ADFEC58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0373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4CAA-9511-088A-C1F0-4863C754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99932-C157-ED90-277B-E67C85CE9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DD184-9BAB-8EE8-3C71-D03355FC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45D19-8143-A57B-79E7-C2CFB182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2E05B-54BA-E6BA-29DF-ABF01208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2400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B60DC-49A1-B751-6D33-0CD009260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3B46E-9A07-C431-C0AF-E8A9AC4E1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57B70-E620-779E-AD98-724407B0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A1BFA-2C90-D826-EF3A-52B4B78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62242-419A-102C-68D5-2FB9B933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386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5F96-3EB8-E307-1800-E38DBAF27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513B9-36E1-D76D-FECF-B90594722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084CB-525E-1501-094C-CDF19926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8A6DA-729A-4A08-0B3A-629E49B9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AB475-C9AA-0E4D-9065-F75D23B1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1829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54FD-298E-F0D3-E7AD-02F3B17C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F4522-4F40-1710-D28F-5F806AF4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B09D4-A885-02AA-2252-F9E613B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49991-FDA3-DC6E-B83A-1D72B5B0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57E1-1A63-7862-F2B6-C78949D5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3177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61A9F-A98A-3E0B-B332-40093CA5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F5E57-C603-D9AE-535E-8B3FE6C8D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74628-F4EA-80C3-B40B-11AE879CE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49C9E-4AAD-21DC-7E49-AEAE8208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C1140-D377-B777-08FA-34AFEB3A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4B9F8-3CE8-CA10-27E5-4DD779BC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0408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9B06-4520-1D89-DE28-4F9BEBFC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84E65-9BFE-A278-CB0E-ED8A0EC95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6BDFD-7F9A-AC30-7B5F-EA4813BCB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E0E67-7293-F03B-8450-A2B3F3BA9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1C684A-DFA4-EE78-1B09-2EC63DC8F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ED759-F9CE-AE14-7E57-40097148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EE39B-F531-15D1-CEDA-4DDC33D7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F1D46-62A4-C11E-918E-1AAE4509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3492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1B52-BBB6-8A0A-7109-604082A3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8A8A7-A4C1-0826-542E-EA2E3172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86277-F175-0E76-7767-EA4D017F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898B3-9EC7-56D0-97BB-6DC95ECB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9378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13112-B20D-2F6A-0435-62434143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59BD97-19C8-82C7-8134-B8B5F5E2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F4A03-9296-A824-BBCC-93647963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0875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7C2E-FA06-85D9-5815-4841BB1D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ADB90-F180-8E9F-E380-5A1A74D5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91E51-618C-FAA3-2E2E-895ABCDBC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B4B0E-CF3E-F66E-B304-8C215DFF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48FFA-1093-AB15-9C35-0330FC3F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9A92F-3FBD-DA26-40A0-B7BE20A9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71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4C6B9-E56C-8CF6-300D-5BE1CD4A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A50AA-0DD6-792C-AB59-160D5CFDC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9FC83-BAEE-6D3C-E3B9-9C9AF8699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BA6DA-73C3-D409-54D1-0C3E0F9E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DE280-5E19-D0A0-9A74-2E473825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FC0CA-E5EF-BB1E-F379-E318C97C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860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C140E-1B91-792B-718E-873B95A3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7129C-28B3-B09F-7D1D-F0940449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01F7-8579-1512-A536-202EA6D94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C70C-D502-4248-AE46-2FD0ACC4FAD6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81B7A-BA22-B3B6-DBD2-4F7AAF558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C726-0859-E169-C21E-6EB52D6F1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D0F7-6E8A-004E-BA10-4312B187C38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2548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3.2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0E59E3E-0552-1D59-51F0-861D6DD7D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B063-6B83-FE87-55E9-26696B1D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Mental Tests &amp; Experiments for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B9F07-7606-98F6-3474-EF92AF53B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Alan Turing's test (1949)</a:t>
            </a:r>
          </a:p>
          <a:p>
            <a:endParaRPr lang="en-GB" dirty="0"/>
          </a:p>
          <a:p>
            <a:r>
              <a:rPr lang="en-GB" dirty="0"/>
              <a:t>John Searle's Chinese Room Hypothesis (1980)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Comprehension / Meaning-making</a:t>
            </a:r>
          </a:p>
          <a:p>
            <a:endParaRPr lang="en-GB" dirty="0"/>
          </a:p>
          <a:p>
            <a:r>
              <a:rPr lang="en-GB" dirty="0"/>
              <a:t>Moral responsibility:</a:t>
            </a:r>
          </a:p>
          <a:p>
            <a:endParaRPr lang="en-GB" dirty="0"/>
          </a:p>
          <a:p>
            <a:pPr lvl="1">
              <a:buFont typeface="Wingdings" pitchFamily="2" charset="2"/>
              <a:buChar char="v"/>
            </a:pPr>
            <a:r>
              <a:rPr lang="en-GB" dirty="0"/>
              <a:t>Understanding, intentionality &amp; effectiveness</a:t>
            </a:r>
          </a:p>
          <a:p>
            <a:pPr lvl="1">
              <a:buFont typeface="Wingdings" pitchFamily="2" charset="2"/>
              <a:buChar char="v"/>
            </a:pPr>
            <a:r>
              <a:rPr lang="en-GB" dirty="0"/>
              <a:t>Action &amp; omission of action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EA82C41-C685-44DB-C19B-5B6DD969D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3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7B0B-DC5E-A616-EBF7-77067397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 of AI with human intelligence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0E3EA-16FB-DD1B-985E-E638E2C9F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ethics of AI is important because AI technology is intended to complement, augment and/or replace human intelligence.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However, when technology is designed to replicate human activity, the same issues that can cloud human judgment can seep into the technology.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5F48AE7-CAE2-389C-7A75-3306CBDD1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5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62A7-055F-2B4A-7E3D-1F441A2A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development of AI: By whom, for whom and with whom?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952C7-FB64-821F-6E19-701FCBE3C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Artificial intelligence projects based on biased or inaccurate data can have harmful consequences, in particular for underrepresented or marginalised groups and persons.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AI algorithms and machine and deep learning models are built at a rapidly canonical pace with only profit generation in mind, then it may become unmanageable for engineers and product managers to correct the biases that AIs also carry.</a:t>
            </a:r>
          </a:p>
          <a:p>
            <a:endParaRPr lang="en-GB" dirty="0"/>
          </a:p>
          <a:p>
            <a:r>
              <a:rPr lang="en-GB" dirty="0"/>
              <a:t>It is easier to incorporate a code of conduct during the development process to mitigate any future risks.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87F72A4-2FAF-8BFE-58C0-5BC2CDF53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3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232</Words>
  <Application>Microsoft Office PowerPoint</Application>
  <PresentationFormat>Ευρεία οθόνη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 Ethics &amp; Politics of Artificial Intelligence   3.2</vt:lpstr>
      <vt:lpstr>Mental Tests &amp; Experiments for AI</vt:lpstr>
      <vt:lpstr>Correlation of AI with human intelligence</vt:lpstr>
      <vt:lpstr>Future development of AI: By whom, for whom and with whom?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3.2</dc:title>
  <dc:creator>Microsoft Office User</dc:creator>
  <cp:lastModifiedBy>valia aggelaki</cp:lastModifiedBy>
  <cp:revision>3</cp:revision>
  <dcterms:created xsi:type="dcterms:W3CDTF">2025-02-26T14:32:14Z</dcterms:created>
  <dcterms:modified xsi:type="dcterms:W3CDTF">2025-03-05T19:06:17Z</dcterms:modified>
</cp:coreProperties>
</file>