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 snapToGrid="0">
      <p:cViewPr varScale="1">
        <p:scale>
          <a:sx n="100" d="100"/>
          <a:sy n="100" d="100"/>
        </p:scale>
        <p:origin x="87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16AB8-69C8-3285-DCF6-FEEF55D456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9876B2-ABDA-AEC6-D2D4-63CA6CCDB7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884E0C-B7B9-9E70-3C26-F8BF7DE15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5FA03-8831-2445-B54E-CE65FC43E569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17544B-3591-7535-DC80-18FB671FE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B4CE8B-8CFB-DB00-B09B-353DACFD4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2E9DF-EDF6-394F-A665-08787E791E9B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521790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CF3C7-ADBB-0194-46B1-EB5FD7446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746A92-48F1-CD5A-1765-E7184C9261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AAA63D-C364-8A4E-1F29-A60C17F29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5FA03-8831-2445-B54E-CE65FC43E569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E40A1B-7FC1-EA75-4B69-AA97EDE5A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2E55C6-BACB-AE25-BF9B-8873015E5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2E9DF-EDF6-394F-A665-08787E791E9B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777044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E93583F-20C2-87CC-617E-CB784501AC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26EE78-F2CF-B8C1-BBF9-7DDE9DC7E3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C98C48-F6AB-3CBF-CC4F-A442D33B1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5FA03-8831-2445-B54E-CE65FC43E569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877192-DDDE-7AE8-B3F1-CC9C43BA6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B4FC31-9774-3554-4D2A-6A6ED51DF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2E9DF-EDF6-394F-A665-08787E791E9B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626911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B62AE-C10B-4573-0FBB-F824F74BA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E4CDEC-BC59-8FA5-9C00-EEAB425E7F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E8DFA9-B30F-7BF3-8A9B-D5874D270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5FA03-8831-2445-B54E-CE65FC43E569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1B604-D24B-EF9C-725C-D99177467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AB99B3-7863-76BB-5BD3-518DA84C1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2E9DF-EDF6-394F-A665-08787E791E9B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822172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17D0F-C208-5637-861F-6BD0415AA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75D674-290C-2F7C-3EF3-47B1148E52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B328C-F283-FDDC-597C-C17117715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5FA03-8831-2445-B54E-CE65FC43E569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9C3F9C-3A09-1EC1-E262-A831B75C8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D8886D-65CA-8E54-6E15-67B78E07D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2E9DF-EDF6-394F-A665-08787E791E9B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948318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13698-972C-4268-EF03-AC76B88B7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047529-B3A6-DF2F-8654-9A0BB143C0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5FD1C2-AE82-B3A5-DE64-150EE3241B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DD455A-C3D9-EDFC-0EFF-99D3C6F36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5FA03-8831-2445-B54E-CE65FC43E569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AF7358-4669-18E8-FA2A-F5BD26EB7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3A2612-8885-8688-624C-8FC82F2BC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2E9DF-EDF6-394F-A665-08787E791E9B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931407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60AF8-D56F-BDAE-9BEB-31B44B8D6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B0E389-B99E-F8BE-C652-92618F4CA6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4A26BB-597F-D1A3-2E74-2B60BA83F3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3DF51A-E372-AB77-C787-321562DCFD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61A057-546A-E296-F393-880A6DD7F7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E706D0-05F4-8001-1ABF-448913330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5FA03-8831-2445-B54E-CE65FC43E569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114F9E5-54CB-3471-2199-58B563587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932BB7-C17B-9BBC-1F5B-217846011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2E9DF-EDF6-394F-A665-08787E791E9B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817404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0261E3-9487-FF13-994B-A81519C41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0CB2B8-09CE-5F8C-4B4B-01FCF4D45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5FA03-8831-2445-B54E-CE65FC43E569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79EA57-B485-C74F-D24F-A4B9D6ABF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BBC2C2-E221-74B1-1FD0-50D33280C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2E9DF-EDF6-394F-A665-08787E791E9B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787646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7CA1B2-4081-D44B-D117-AAC827156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5FA03-8831-2445-B54E-CE65FC43E569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099268-99C1-BE5E-F239-112295ED9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796A21-0016-12DF-D454-8C8F54C4D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2E9DF-EDF6-394F-A665-08787E791E9B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710487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5DC37-7CC2-A0EA-FA92-DCC3BC94E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631EC-3EFA-CEAB-23C7-A96D0A6AAB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38845B-3F47-7951-840A-942F143EB7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5636C9-C21F-A055-D6D0-7DDA11C17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5FA03-8831-2445-B54E-CE65FC43E569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0080BD-6EDF-092F-2DA1-14424CC53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B27583-B6AB-BD1D-4352-D44567988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2E9DF-EDF6-394F-A665-08787E791E9B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4003721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58F48-87A9-E89D-F0E5-FFD5261DE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3415BE-8B39-98C8-524E-7CA234CF96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02D3E1-73F7-833D-C188-94FDD60176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D0709D-E170-35E3-E07A-D433E0CB7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5FA03-8831-2445-B54E-CE65FC43E569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6ACF4E-F27D-1165-9481-886F278C1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ABA850-3697-33BB-A85E-9DC5E4F43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2E9DF-EDF6-394F-A665-08787E791E9B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090072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68FFDA-456F-FAD1-301F-47D17FD31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41FA1B-62BE-D099-2D0F-7C31B4F128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E1F6DD-3F04-2CD0-ECA2-11DDF2D04C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5FA03-8831-2445-B54E-CE65FC43E569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AAC515-AF6F-BF24-67C1-00CD1EE9F5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B025A-A4B9-55FC-7296-05DE375F85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32E9DF-EDF6-394F-A665-08787E791E9B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230857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talos-ai4ssh.uoc.gr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6837E-8847-E6A9-B779-B0A0563DF0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n-GB" dirty="0"/>
            </a:br>
            <a:r>
              <a:rPr lang="en-GB" dirty="0"/>
              <a:t>Ethics &amp; Politics of Artificial Intelligence  </a:t>
            </a:r>
            <a:br>
              <a:rPr lang="en-GB" dirty="0"/>
            </a:br>
            <a:r>
              <a:rPr lang="en-US" dirty="0"/>
              <a:t>1</a:t>
            </a:r>
            <a:r>
              <a:rPr lang="en-GB" dirty="0"/>
              <a:t>.1</a:t>
            </a:r>
            <a:endParaRPr lang="en-G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59B3BE-64D3-D963-543C-A0981A37A8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133600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/>
              <a:t>EUROPEAN </a:t>
            </a:r>
            <a:r>
              <a:rPr lang="en-GB" b="1" dirty="0"/>
              <a:t>PROGRAM "TALOS"</a:t>
            </a:r>
            <a:br>
              <a:rPr lang="en-GB" dirty="0"/>
            </a:br>
            <a:endParaRPr lang="en-GB" dirty="0"/>
          </a:p>
          <a:p>
            <a:r>
              <a:rPr lang="en-GB" b="1" dirty="0">
                <a:hlinkClick r:id="rId2"/>
              </a:rPr>
              <a:t>https://talos-ai4ssh.uoc.gr/</a:t>
            </a:r>
            <a:br>
              <a:rPr lang="en-GB" dirty="0"/>
            </a:br>
            <a:endParaRPr lang="en-GB" dirty="0"/>
          </a:p>
          <a:p>
            <a:r>
              <a:rPr lang="en-GB" dirty="0" err="1"/>
              <a:t>Dr.</a:t>
            </a:r>
            <a:r>
              <a:rPr lang="en-GB" dirty="0"/>
              <a:t> Nikos </a:t>
            </a:r>
            <a:r>
              <a:rPr lang="en-GB" dirty="0" err="1"/>
              <a:t>Erinakis</a:t>
            </a:r>
            <a:br>
              <a:rPr lang="en-GB" dirty="0"/>
            </a:br>
            <a:endParaRPr lang="en-GB" dirty="0"/>
          </a:p>
          <a:p>
            <a:r>
              <a:rPr lang="en-GB" dirty="0"/>
              <a:t>Assistant Professor of Social &amp; Political Philosophy and Philosophy of Culture</a:t>
            </a:r>
            <a:br>
              <a:rPr lang="en-GB" dirty="0"/>
            </a:br>
            <a:endParaRPr lang="en-GB" dirty="0"/>
          </a:p>
          <a:p>
            <a:r>
              <a:rPr lang="en-GB" dirty="0"/>
              <a:t>University of Crete</a:t>
            </a:r>
          </a:p>
          <a:p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B3AD3468-43EE-2475-B254-48079E766D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42720" y="6120320"/>
            <a:ext cx="42492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9950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85D99C-DEDB-C769-0851-01CAA42D4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Ethical challenges &amp; concerns in AI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D6E5C8-44C6-0B9A-E9FC-0B541E2C4E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Why is the ethical context of artificial intelligence (AI) of direct concern to us?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Which are the purposes regarding AI and which they should be?</a:t>
            </a:r>
            <a:endParaRPr lang="el-GR" dirty="0"/>
          </a:p>
          <a:p>
            <a:endParaRPr lang="en-GB" dirty="0"/>
          </a:p>
          <a:p>
            <a:r>
              <a:rPr lang="en-GB" dirty="0"/>
              <a:t>E.g. improvement of human capabilities on a personal level or improvement of socio-political and environmental conditions of collective living or, perhaps, both at the same time?</a:t>
            </a:r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112F1ECA-7761-08A8-EE35-AD59A66AB4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2720" y="6120320"/>
            <a:ext cx="42492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818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0BDF9-8134-7C8C-D0E4-DEFEA1956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Artificial Intelligence: Definitions &amp; categorizations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3692AE-3BF0-33AE-F41C-84894AF025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4559"/>
            <a:ext cx="10515600" cy="3982403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But what exactly is Artificial Intelligence (AI) and what will Artificial General Intelligence (AGI) and Artificial Super Intelligence (AI) be? (Bostrom, 2014; </a:t>
            </a:r>
            <a:r>
              <a:rPr lang="en-GB" dirty="0" err="1"/>
              <a:t>Floridi</a:t>
            </a:r>
            <a:r>
              <a:rPr lang="en-GB" dirty="0"/>
              <a:t>, 2016)</a:t>
            </a:r>
            <a:br>
              <a:rPr lang="en-GB" dirty="0"/>
            </a:br>
            <a:endParaRPr lang="en-GB" dirty="0"/>
          </a:p>
          <a:p>
            <a:r>
              <a:rPr lang="en-GB" dirty="0"/>
              <a:t>"</a:t>
            </a:r>
            <a:r>
              <a:rPr lang="en-GB" i="1" dirty="0"/>
              <a:t>Science and methodology of creating intelligent machines</a:t>
            </a:r>
            <a:r>
              <a:rPr lang="en-GB" dirty="0"/>
              <a:t>" (McCarthy, 1955)</a:t>
            </a:r>
            <a:br>
              <a:rPr lang="en-GB" dirty="0"/>
            </a:br>
            <a:br>
              <a:rPr lang="en-GB" dirty="0"/>
            </a:br>
            <a:endParaRPr lang="en-GB" dirty="0"/>
          </a:p>
          <a:p>
            <a:r>
              <a:rPr lang="en-GB" dirty="0"/>
              <a:t>What is machine learning and what is deep learning? Possibilities for essential learning perspectives?</a:t>
            </a:r>
            <a:br>
              <a:rPr lang="en-GB" dirty="0"/>
            </a:br>
            <a:endParaRPr lang="en-GB" dirty="0"/>
          </a:p>
          <a:p>
            <a:r>
              <a:rPr lang="en-GB" dirty="0"/>
              <a:t>But why do we insist on creating an AI in our own image? Will it really be socially fruitful or just a narcissistic projection?</a:t>
            </a:r>
          </a:p>
          <a:p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34A25A0A-9B13-92BF-6BDF-A6D9501A40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2720" y="6120320"/>
            <a:ext cx="42492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641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BE830-0419-FBEB-15BB-A7E18A63D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Ethics: Definitions &amp; Categorizations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3B1843-701D-EFBB-01A0-CEA6756A09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i="1" dirty="0"/>
              <a:t>Metaethics</a:t>
            </a:r>
            <a:r>
              <a:rPr lang="en-GB" dirty="0"/>
              <a:t> studies the meaning of moral concepts, the existence of moral entities (ontology) and the possibility of moral knowledge (epistemology).</a:t>
            </a:r>
            <a:endParaRPr lang="el-GR" dirty="0"/>
          </a:p>
          <a:p>
            <a:pPr marL="0" indent="0">
              <a:buNone/>
            </a:pPr>
            <a:endParaRPr lang="en-GB" dirty="0"/>
          </a:p>
          <a:p>
            <a:r>
              <a:rPr lang="en-GB" i="1" dirty="0"/>
              <a:t>Normative ethics </a:t>
            </a:r>
            <a:r>
              <a:rPr lang="en-GB" dirty="0"/>
              <a:t>is concerned with the practical means of determining a morally right personal and/or collective course of action.</a:t>
            </a:r>
            <a:br>
              <a:rPr lang="en-GB" dirty="0"/>
            </a:br>
            <a:endParaRPr lang="en-GB" dirty="0"/>
          </a:p>
          <a:p>
            <a:r>
              <a:rPr lang="en-GB" i="1" dirty="0"/>
              <a:t>Applied ethics </a:t>
            </a:r>
            <a:r>
              <a:rPr lang="en-GB" dirty="0"/>
              <a:t>is concerned with what an ethical agent (defined as a person who can judge what is right and wrong and be held accountable) is obliged or permitted to do in a particular circumstance or field of action.</a:t>
            </a:r>
          </a:p>
          <a:p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2034CDAB-958C-284C-94BD-AA479A642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2720" y="6120320"/>
            <a:ext cx="42492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6615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1304</TotalTime>
  <Words>309</Words>
  <Application>Microsoft Office PowerPoint</Application>
  <PresentationFormat>Ευρεία οθόνη</PresentationFormat>
  <Paragraphs>22</Paragraphs>
  <Slides>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 Ethics &amp; Politics of Artificial Intelligence   1.1</vt:lpstr>
      <vt:lpstr>Ethical challenges &amp; concerns in AI</vt:lpstr>
      <vt:lpstr>Artificial Intelligence: Definitions &amp; categorizations</vt:lpstr>
      <vt:lpstr>Ethics: Definitions &amp; Categorizations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Ethics &amp; Politics of Artificial Intelligence   1.1</dc:title>
  <dc:creator>Microsoft Office User</dc:creator>
  <cp:lastModifiedBy>valia aggelaki</cp:lastModifiedBy>
  <cp:revision>5</cp:revision>
  <dcterms:created xsi:type="dcterms:W3CDTF">2025-02-25T12:14:20Z</dcterms:created>
  <dcterms:modified xsi:type="dcterms:W3CDTF">2025-03-05T07:28:20Z</dcterms:modified>
</cp:coreProperties>
</file>