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0" r:id="rId3"/>
    <p:sldId id="265" r:id="rId4"/>
    <p:sldId id="264" r:id="rId5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97" d="100"/>
          <a:sy n="97" d="100"/>
        </p:scale>
        <p:origin x="10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CCBB-B072-013C-61C0-F246D961E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4DAC13-15ED-C148-41F8-31A8E50EA1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39599-52EB-1E1A-C697-CAC77D068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6C82-608A-2D43-8025-82C07A859362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43F767-76C0-8C70-430A-B2366AE14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B53A8-A34D-951F-867B-C3F82AC7C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3F1A-6981-FA48-B0B3-59FFB95B8C7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114337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07645-D082-993A-5C4F-9720CECF5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23D785-D530-CA7C-786E-B20115E92A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56E77-340D-FE43-D041-C7C8F0077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6C82-608A-2D43-8025-82C07A859362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A0E0E-C4DA-5BC4-A8B0-7E6783AA5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C0DE9-71C3-EF47-13F9-28189BA88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3F1A-6981-FA48-B0B3-59FFB95B8C7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90063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70E176-8399-3DB3-DFD3-2CA61A05D4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74F6D5-5391-CB71-98A6-9AF9928D0D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932B1-A70D-DD5D-CB96-1B6CB9E5B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6C82-608A-2D43-8025-82C07A859362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D5EFD5-E869-E90D-62E2-6F269ACB0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CD88B-F3B1-7E8E-7E71-5C921FE16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3F1A-6981-FA48-B0B3-59FFB95B8C7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875761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CEB73-0AD3-A71F-F5AC-5D9D499AA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00746-21D2-3E5D-467E-12D5387CD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F66AC-2EF7-7BE9-4F45-65E1F7603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6C82-608A-2D43-8025-82C07A859362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375CE-84A4-CCF7-B36E-7051560B3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6EB6E9-1044-D725-065D-A8838C3B0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3F1A-6981-FA48-B0B3-59FFB95B8C7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500860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B1D43-AA96-1388-65BB-669A9BC72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1CEB69-5F41-4053-8995-01D436D43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0D40F-E758-E5AA-6E2D-1B9E74852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6C82-608A-2D43-8025-82C07A859362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3C9ED-856C-0250-8AA3-07AA0F589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0AECF-6368-7B15-B98B-1502206FC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3F1A-6981-FA48-B0B3-59FFB95B8C7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170365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50004-C8CE-DE53-7EC8-340EFC90A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5D0AB-5AA7-C9CF-9D43-5B234FB462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CF6E18-FF2B-A1BB-913B-286F01B5D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3179E-C1B9-E1BC-0609-80A055863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6C82-608A-2D43-8025-82C07A859362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49F8BC-AC06-F046-4843-06CDE8940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3CF7DB-E25A-4901-826F-4BDE4EFC2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3F1A-6981-FA48-B0B3-59FFB95B8C7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17691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DE1AB-83C5-A999-09D4-2F70235FA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8F6F43-6A73-C1D8-075F-8D378CE35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DBB4D-A4F7-0309-D5C2-C9BE2DEFC2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9F9F49-C3B3-868D-19B8-C78C138E1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7DEC0D-6AAD-818B-40BF-9F7D04282C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2064F9-2EA3-79E8-D2F8-7FC2F005D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6C82-608A-2D43-8025-82C07A859362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4D95C1-CAFF-251A-344D-6A124D6D2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52F071-5B34-493D-3C80-D73D0B9D2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3F1A-6981-FA48-B0B3-59FFB95B8C7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19069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D37F-DA1C-8BCF-F120-518F84B1D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F8109F-DC24-848C-FBC5-BA8AB5129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6C82-608A-2D43-8025-82C07A859362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787EE8-C792-9013-379C-0B34F69F7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F30BCD-F915-2694-CF0B-D6FCDA793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3F1A-6981-FA48-B0B3-59FFB95B8C7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127707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F2775A-0BB3-5F46-6CBA-33B9B3EE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6C82-608A-2D43-8025-82C07A859362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2167DA-0F16-4EDA-FB1D-3A06D7737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EF902E-CA73-764C-0363-A2A5E129C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3F1A-6981-FA48-B0B3-59FFB95B8C7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014029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E3927-4E82-EA6E-9686-1296F5F11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9D380-89E5-5B58-D6D2-5E59106B3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9387E1-3EA4-DC2E-EA33-6A22F579A5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32FAAB-D746-8601-6552-95EE9373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6C82-608A-2D43-8025-82C07A859362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D0BD62-C637-9E42-74C4-B101B2B2F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AAA014-EFB1-F95D-1E20-88E4968AD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3F1A-6981-FA48-B0B3-59FFB95B8C7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605653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C7A40-4DF1-AAE1-2561-800968C8E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EF48B4-08B7-CA4B-F6F0-99FE52DB2B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DBB22A-5C87-2628-C52F-2A22656AE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5F0E92-CB9E-6240-DFD8-B4AD63726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6C82-608A-2D43-8025-82C07A859362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343D95-B257-A528-E528-E186BB02F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E6625-1DC1-8CD7-D720-6A64566D2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3F1A-6981-FA48-B0B3-59FFB95B8C7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73132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B4256C-4FCE-33CA-6250-EDE9EDBFD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C3B644-1DFD-A269-4AE9-107DAD426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8477-83C7-A9F9-ABFC-EBFD3C8ED1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96C82-608A-2D43-8025-82C07A859362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716AE-1833-E168-8D89-410798D7FE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813DC-39EA-80B4-121C-7AFA2BBA8B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33F1A-6981-FA48-B0B3-59FFB95B8C7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70770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alos-ai4ssh.uoc.g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A5794-8948-DC42-F48C-2DC709D9E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1972" y="369871"/>
            <a:ext cx="9144000" cy="2792430"/>
          </a:xfrm>
        </p:spPr>
        <p:txBody>
          <a:bodyPr>
            <a:normAutofit fontScale="90000"/>
          </a:bodyPr>
          <a:lstStyle/>
          <a:p>
            <a:br>
              <a:rPr lang="el-GR" dirty="0"/>
            </a:br>
            <a:r>
              <a:rPr lang="el-GR" dirty="0"/>
              <a:t>Ηθική &amp; Πολιτική </a:t>
            </a:r>
            <a:br>
              <a:rPr lang="el-GR" dirty="0"/>
            </a:br>
            <a:r>
              <a:rPr lang="el-GR" dirty="0"/>
              <a:t>της Τεχνητής Νοημοσύνης </a:t>
            </a:r>
            <a:br>
              <a:rPr lang="el-GR" dirty="0"/>
            </a:br>
            <a:r>
              <a:rPr lang="el-GR" dirty="0"/>
              <a:t>2.1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0A35C5-8FE2-6D65-5940-CCF29DC40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2125724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/>
              <a:t> ΠΡΟΓΡΑΜΜΑ «ΤΑΛΩΣ»</a:t>
            </a:r>
          </a:p>
          <a:p>
            <a:r>
              <a:rPr lang="en-GB" b="1" dirty="0">
                <a:hlinkClick r:id="rId2"/>
              </a:rPr>
              <a:t>https://talos-ai4ssh.uoc.gr/</a:t>
            </a:r>
            <a:endParaRPr lang="el-GR" b="1" dirty="0"/>
          </a:p>
          <a:p>
            <a:endParaRPr lang="el-GR" b="1" dirty="0"/>
          </a:p>
          <a:p>
            <a:r>
              <a:rPr lang="el-GR" dirty="0"/>
              <a:t>Δρ. Νίκος </a:t>
            </a:r>
            <a:r>
              <a:rPr lang="el-GR" dirty="0" err="1"/>
              <a:t>Ερηνάκης</a:t>
            </a:r>
            <a:r>
              <a:rPr lang="el-GR" dirty="0"/>
              <a:t> </a:t>
            </a:r>
          </a:p>
          <a:p>
            <a:r>
              <a:rPr lang="el-GR" dirty="0"/>
              <a:t>Επίκουρος Καθηγητής Κοινωνικής &amp; Πολιτικής Φιλοσοφίας και Φιλοσοφίας του Πολιτισμού </a:t>
            </a:r>
          </a:p>
          <a:p>
            <a:r>
              <a:rPr lang="el-GR" dirty="0"/>
              <a:t>Πανεπιστήμιο Κρήτης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147176C9-7F99-9B34-EBEC-7556F41A55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2720" y="6119289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868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1AF16-9518-930E-36C2-9AB9A6E72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4128"/>
            <a:ext cx="7041204" cy="1290752"/>
          </a:xfrm>
        </p:spPr>
        <p:txBody>
          <a:bodyPr>
            <a:normAutofit fontScale="90000"/>
          </a:bodyPr>
          <a:lstStyle/>
          <a:p>
            <a:r>
              <a:rPr lang="el-GR" dirty="0"/>
              <a:t>Αντιμετώπιση βλαβών, προκαταλήψεων και προκλήσεων λόγω ΤΝ.</a:t>
            </a:r>
            <a:br>
              <a:rPr lang="el-GR" dirty="0"/>
            </a:b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D2F5E-85F1-6537-7FB2-98BDFC436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4879"/>
            <a:ext cx="5873885" cy="39620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l-GR" dirty="0"/>
          </a:p>
          <a:p>
            <a:r>
              <a:rPr lang="el-GR" dirty="0"/>
              <a:t>Δύο βασικά ερωτήματα:</a:t>
            </a:r>
          </a:p>
          <a:p>
            <a:pPr marL="0" indent="0">
              <a:buNone/>
            </a:pPr>
            <a:endParaRPr lang="el-GR" dirty="0"/>
          </a:p>
          <a:p>
            <a:pPr marL="1028700" lvl="1" indent="-571500">
              <a:buFont typeface="+mj-lt"/>
              <a:buAutoNum type="romanLcPeriod"/>
            </a:pPr>
            <a:r>
              <a:rPr lang="el-GR" dirty="0"/>
              <a:t>Πώς μπορούμε να διασφαλίσουμε ότι η ΤΝ θα ωφελεί όλες/</a:t>
            </a:r>
            <a:r>
              <a:rPr lang="el-GR" dirty="0" err="1"/>
              <a:t>ους</a:t>
            </a:r>
            <a:r>
              <a:rPr lang="el-GR" dirty="0"/>
              <a:t>;</a:t>
            </a:r>
          </a:p>
          <a:p>
            <a:pPr marL="1028700" lvl="1" indent="-571500">
              <a:buFont typeface="+mj-lt"/>
              <a:buAutoNum type="romanLcPeriod"/>
            </a:pPr>
            <a:endParaRPr lang="el-GR" dirty="0"/>
          </a:p>
          <a:p>
            <a:pPr marL="1028700" lvl="1" indent="-571500">
              <a:buFont typeface="+mj-lt"/>
              <a:buAutoNum type="romanLcPeriod"/>
            </a:pPr>
            <a:r>
              <a:rPr lang="el-GR" dirty="0"/>
              <a:t>Πώς μπορούμε να αποτρέψουμε την κατάχρηση της ΤΝ;</a:t>
            </a:r>
          </a:p>
          <a:p>
            <a:pPr marL="1028700" lvl="1" indent="-571500">
              <a:buFont typeface="+mj-lt"/>
              <a:buAutoNum type="romanLcPeriod"/>
            </a:pPr>
            <a:endParaRPr lang="el-GR" dirty="0"/>
          </a:p>
          <a:p>
            <a:r>
              <a:rPr lang="el-GR" dirty="0"/>
              <a:t>Εξισορρόπηση της τεχνολογικής καινοτομίας με την ηθική υπευθυνότητα.</a:t>
            </a:r>
            <a:endParaRPr lang="en-GR" dirty="0"/>
          </a:p>
          <a:p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0E1C8864-9F95-B0B3-54B6-6951DC337C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624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C21AA-2AE5-6E11-567F-5ABD4F65C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Μεροληψία &amp; δικαιοσύνη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6B3E6-EF08-6ED7-8271-4D34666F3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55987" cy="4351338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Πηγές μεροληψίας: Δεδομένα εκπαίδευσης, ανθρώπινη επίβλεψη και ενίσχυση των κοινωνικών ανισοτήτων.</a:t>
            </a:r>
          </a:p>
          <a:p>
            <a:endParaRPr lang="el-GR" dirty="0"/>
          </a:p>
          <a:p>
            <a:r>
              <a:rPr lang="el-GR" dirty="0"/>
              <a:t>Μελέτη περίπτωσης: Παραδείγματα μεροληπτικής ΤΝ σε προσλήψεις, επιβολή του νόμου κ.ά.</a:t>
            </a:r>
          </a:p>
          <a:p>
            <a:endParaRPr lang="el-GR" dirty="0"/>
          </a:p>
          <a:p>
            <a:r>
              <a:rPr lang="el-GR" dirty="0"/>
              <a:t>Μετριασμός της μεροληψίας: Σημασία των διαφορετικών συνόλων δεδομένων και των πρακτικών σχεδιασμού χωρίς αποκλεισμούς.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AFC23854-24F5-8451-F730-D2B070143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030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16A64-CA32-A0FF-C303-9DD1471A5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33809" cy="1325563"/>
          </a:xfrm>
        </p:spPr>
        <p:txBody>
          <a:bodyPr>
            <a:normAutofit fontScale="90000"/>
          </a:bodyPr>
          <a:lstStyle/>
          <a:p>
            <a:r>
              <a:rPr lang="el-GR" dirty="0"/>
              <a:t>Ανησυχίες σχετικά με το απόρρητο και την ασφάλεια δεδομένων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FC896-9765-1DC7-C20A-7443798CC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233809" cy="4351338"/>
          </a:xfrm>
        </p:spPr>
        <p:txBody>
          <a:bodyPr>
            <a:normAutofit fontScale="92500" lnSpcReduction="20000"/>
          </a:bodyPr>
          <a:lstStyle/>
          <a:p>
            <a:endParaRPr lang="el-GR" dirty="0"/>
          </a:p>
          <a:p>
            <a:r>
              <a:rPr lang="el-GR" dirty="0"/>
              <a:t>Συλλογή δεδομένων: εγείρει κομβικά ερωτήματα σχετικά με τη συγκατάθεση.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Κίνδυνοι επιτήρησης: Μέσω της ΤΝ μπορεί να παρακολουθείται η προσωπική δράση και οι αλληλεπιδράσεις.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Κανονισμοί: Επισκόπηση, κριτική αναθεώρηση και διαρκής εμπλουτισμός του </a:t>
            </a:r>
            <a:r>
              <a:rPr lang="en-GB" dirty="0"/>
              <a:t>GDPR, </a:t>
            </a:r>
            <a:r>
              <a:rPr lang="el-GR" dirty="0"/>
              <a:t>του </a:t>
            </a:r>
            <a:r>
              <a:rPr lang="en-GB" dirty="0"/>
              <a:t>CCPA </a:t>
            </a:r>
            <a:r>
              <a:rPr lang="el-GR" dirty="0"/>
              <a:t>και άλλων νόμων περί προστασίας δεδομένων.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0F741185-7460-ACFC-CB4B-8ECBB90818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079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2375</TotalTime>
  <Words>190</Words>
  <Application>Microsoft Office PowerPoint</Application>
  <PresentationFormat>Ευρεία οθόνη</PresentationFormat>
  <Paragraphs>29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Ηθική &amp; Πολιτική  της Τεχνητής Νοημοσύνης  2.1</vt:lpstr>
      <vt:lpstr>Αντιμετώπιση βλαβών, προκαταλήψεων και προκλήσεων λόγω ΤΝ. </vt:lpstr>
      <vt:lpstr>Μεροληψία &amp; δικαιοσύνη</vt:lpstr>
      <vt:lpstr>Ανησυχίες σχετικά με το απόρρητο και την ασφάλεια δεδομένων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valia aggelaki</cp:lastModifiedBy>
  <cp:revision>10</cp:revision>
  <dcterms:created xsi:type="dcterms:W3CDTF">2024-10-29T19:36:23Z</dcterms:created>
  <dcterms:modified xsi:type="dcterms:W3CDTF">2025-03-04T09:25:50Z</dcterms:modified>
</cp:coreProperties>
</file>