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60" r:id="rId3"/>
    <p:sldId id="258" r:id="rId4"/>
    <p:sldId id="259" r:id="rId5"/>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405"/>
  </p:normalViewPr>
  <p:slideViewPr>
    <p:cSldViewPr snapToGrid="0">
      <p:cViewPr varScale="1">
        <p:scale>
          <a:sx n="100" d="100"/>
          <a:sy n="100" d="100"/>
        </p:scale>
        <p:origin x="876"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66DA2-B291-628D-B4ED-FFE188D5BA1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BB69CF79-CBC4-9DE1-3C58-79D9534E0B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60BF8E60-3B7A-FFF0-A2B2-5E1BDF188536}"/>
              </a:ext>
            </a:extLst>
          </p:cNvPr>
          <p:cNvSpPr>
            <a:spLocks noGrp="1"/>
          </p:cNvSpPr>
          <p:nvPr>
            <p:ph type="dt" sz="half" idx="10"/>
          </p:nvPr>
        </p:nvSpPr>
        <p:spPr/>
        <p:txBody>
          <a:bodyPr/>
          <a:lstStyle/>
          <a:p>
            <a:fld id="{5E0E81FA-0013-4742-B260-A3C34C5BD7D4}" type="datetimeFigureOut">
              <a:rPr lang="en-GR" smtClean="0"/>
              <a:t>03/05/2025</a:t>
            </a:fld>
            <a:endParaRPr lang="en-GR"/>
          </a:p>
        </p:txBody>
      </p:sp>
      <p:sp>
        <p:nvSpPr>
          <p:cNvPr id="5" name="Footer Placeholder 4">
            <a:extLst>
              <a:ext uri="{FF2B5EF4-FFF2-40B4-BE49-F238E27FC236}">
                <a16:creationId xmlns:a16="http://schemas.microsoft.com/office/drawing/2014/main" id="{456A6823-ED1A-3347-12A1-2EC37561C5B1}"/>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F4164BB4-086D-E43D-0BEF-60987CA779F6}"/>
              </a:ext>
            </a:extLst>
          </p:cNvPr>
          <p:cNvSpPr>
            <a:spLocks noGrp="1"/>
          </p:cNvSpPr>
          <p:nvPr>
            <p:ph type="sldNum" sz="quarter" idx="12"/>
          </p:nvPr>
        </p:nvSpPr>
        <p:spPr/>
        <p:txBody>
          <a:bodyPr/>
          <a:lstStyle/>
          <a:p>
            <a:fld id="{05B637A2-0988-2A46-AC67-02B2ECFF2236}" type="slidenum">
              <a:rPr lang="en-GR" smtClean="0"/>
              <a:t>‹#›</a:t>
            </a:fld>
            <a:endParaRPr lang="en-GR"/>
          </a:p>
        </p:txBody>
      </p:sp>
    </p:spTree>
    <p:extLst>
      <p:ext uri="{BB962C8B-B14F-4D97-AF65-F5344CB8AC3E}">
        <p14:creationId xmlns:p14="http://schemas.microsoft.com/office/powerpoint/2010/main" val="3909108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34F84-E9E2-1CFE-B3EF-EF06DD1251E9}"/>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0570064D-AADA-9CC9-AEB0-2B4FD692759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EB69C4F5-E908-2C2A-5607-BAD595AE767F}"/>
              </a:ext>
            </a:extLst>
          </p:cNvPr>
          <p:cNvSpPr>
            <a:spLocks noGrp="1"/>
          </p:cNvSpPr>
          <p:nvPr>
            <p:ph type="dt" sz="half" idx="10"/>
          </p:nvPr>
        </p:nvSpPr>
        <p:spPr/>
        <p:txBody>
          <a:bodyPr/>
          <a:lstStyle/>
          <a:p>
            <a:fld id="{5E0E81FA-0013-4742-B260-A3C34C5BD7D4}" type="datetimeFigureOut">
              <a:rPr lang="en-GR" smtClean="0"/>
              <a:t>03/05/2025</a:t>
            </a:fld>
            <a:endParaRPr lang="en-GR"/>
          </a:p>
        </p:txBody>
      </p:sp>
      <p:sp>
        <p:nvSpPr>
          <p:cNvPr id="5" name="Footer Placeholder 4">
            <a:extLst>
              <a:ext uri="{FF2B5EF4-FFF2-40B4-BE49-F238E27FC236}">
                <a16:creationId xmlns:a16="http://schemas.microsoft.com/office/drawing/2014/main" id="{CA2A96A6-8AFC-FD46-4E57-44C993B36EAE}"/>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8CC181A5-BE79-603A-7EC3-5D2D57F132A3}"/>
              </a:ext>
            </a:extLst>
          </p:cNvPr>
          <p:cNvSpPr>
            <a:spLocks noGrp="1"/>
          </p:cNvSpPr>
          <p:nvPr>
            <p:ph type="sldNum" sz="quarter" idx="12"/>
          </p:nvPr>
        </p:nvSpPr>
        <p:spPr/>
        <p:txBody>
          <a:bodyPr/>
          <a:lstStyle/>
          <a:p>
            <a:fld id="{05B637A2-0988-2A46-AC67-02B2ECFF2236}" type="slidenum">
              <a:rPr lang="en-GR" smtClean="0"/>
              <a:t>‹#›</a:t>
            </a:fld>
            <a:endParaRPr lang="en-GR"/>
          </a:p>
        </p:txBody>
      </p:sp>
    </p:spTree>
    <p:extLst>
      <p:ext uri="{BB962C8B-B14F-4D97-AF65-F5344CB8AC3E}">
        <p14:creationId xmlns:p14="http://schemas.microsoft.com/office/powerpoint/2010/main" val="1543609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BD24DD7-BCB8-56BE-B2DD-2BA79020373D}"/>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568FF742-315E-517A-E294-417F2E73BF9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BB545673-20D9-7EC3-676A-4DC549C664EE}"/>
              </a:ext>
            </a:extLst>
          </p:cNvPr>
          <p:cNvSpPr>
            <a:spLocks noGrp="1"/>
          </p:cNvSpPr>
          <p:nvPr>
            <p:ph type="dt" sz="half" idx="10"/>
          </p:nvPr>
        </p:nvSpPr>
        <p:spPr/>
        <p:txBody>
          <a:bodyPr/>
          <a:lstStyle/>
          <a:p>
            <a:fld id="{5E0E81FA-0013-4742-B260-A3C34C5BD7D4}" type="datetimeFigureOut">
              <a:rPr lang="en-GR" smtClean="0"/>
              <a:t>03/05/2025</a:t>
            </a:fld>
            <a:endParaRPr lang="en-GR"/>
          </a:p>
        </p:txBody>
      </p:sp>
      <p:sp>
        <p:nvSpPr>
          <p:cNvPr id="5" name="Footer Placeholder 4">
            <a:extLst>
              <a:ext uri="{FF2B5EF4-FFF2-40B4-BE49-F238E27FC236}">
                <a16:creationId xmlns:a16="http://schemas.microsoft.com/office/drawing/2014/main" id="{F0C4B49C-E8D9-F231-59FF-4ABB85649A36}"/>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B497EAFD-151E-37B4-5CA3-03AE09426AB5}"/>
              </a:ext>
            </a:extLst>
          </p:cNvPr>
          <p:cNvSpPr>
            <a:spLocks noGrp="1"/>
          </p:cNvSpPr>
          <p:nvPr>
            <p:ph type="sldNum" sz="quarter" idx="12"/>
          </p:nvPr>
        </p:nvSpPr>
        <p:spPr/>
        <p:txBody>
          <a:bodyPr/>
          <a:lstStyle/>
          <a:p>
            <a:fld id="{05B637A2-0988-2A46-AC67-02B2ECFF2236}" type="slidenum">
              <a:rPr lang="en-GR" smtClean="0"/>
              <a:t>‹#›</a:t>
            </a:fld>
            <a:endParaRPr lang="en-GR"/>
          </a:p>
        </p:txBody>
      </p:sp>
    </p:spTree>
    <p:extLst>
      <p:ext uri="{BB962C8B-B14F-4D97-AF65-F5344CB8AC3E}">
        <p14:creationId xmlns:p14="http://schemas.microsoft.com/office/powerpoint/2010/main" val="916703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B15C7-E6D9-F35F-FEDF-D7E8A7AF74E8}"/>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85685DAA-27F3-1BA5-6780-3409865A24D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8F9104A7-10E5-5C8C-65B6-960E5A744708}"/>
              </a:ext>
            </a:extLst>
          </p:cNvPr>
          <p:cNvSpPr>
            <a:spLocks noGrp="1"/>
          </p:cNvSpPr>
          <p:nvPr>
            <p:ph type="dt" sz="half" idx="10"/>
          </p:nvPr>
        </p:nvSpPr>
        <p:spPr/>
        <p:txBody>
          <a:bodyPr/>
          <a:lstStyle/>
          <a:p>
            <a:fld id="{5E0E81FA-0013-4742-B260-A3C34C5BD7D4}" type="datetimeFigureOut">
              <a:rPr lang="en-GR" smtClean="0"/>
              <a:t>03/05/2025</a:t>
            </a:fld>
            <a:endParaRPr lang="en-GR"/>
          </a:p>
        </p:txBody>
      </p:sp>
      <p:sp>
        <p:nvSpPr>
          <p:cNvPr id="5" name="Footer Placeholder 4">
            <a:extLst>
              <a:ext uri="{FF2B5EF4-FFF2-40B4-BE49-F238E27FC236}">
                <a16:creationId xmlns:a16="http://schemas.microsoft.com/office/drawing/2014/main" id="{0D85EDEF-B5AC-F1A4-947B-5D1459D7EAA9}"/>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E086FFBD-C805-1A4B-663B-31869A807FD8}"/>
              </a:ext>
            </a:extLst>
          </p:cNvPr>
          <p:cNvSpPr>
            <a:spLocks noGrp="1"/>
          </p:cNvSpPr>
          <p:nvPr>
            <p:ph type="sldNum" sz="quarter" idx="12"/>
          </p:nvPr>
        </p:nvSpPr>
        <p:spPr/>
        <p:txBody>
          <a:bodyPr/>
          <a:lstStyle/>
          <a:p>
            <a:fld id="{05B637A2-0988-2A46-AC67-02B2ECFF2236}" type="slidenum">
              <a:rPr lang="en-GR" smtClean="0"/>
              <a:t>‹#›</a:t>
            </a:fld>
            <a:endParaRPr lang="en-GR"/>
          </a:p>
        </p:txBody>
      </p:sp>
    </p:spTree>
    <p:extLst>
      <p:ext uri="{BB962C8B-B14F-4D97-AF65-F5344CB8AC3E}">
        <p14:creationId xmlns:p14="http://schemas.microsoft.com/office/powerpoint/2010/main" val="2416379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D9425-08BA-50E3-DAAB-C3650406C46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20010BE1-B053-4531-B806-6576CB45C2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35E8A1CA-BB68-F108-F753-44981150620A}"/>
              </a:ext>
            </a:extLst>
          </p:cNvPr>
          <p:cNvSpPr>
            <a:spLocks noGrp="1"/>
          </p:cNvSpPr>
          <p:nvPr>
            <p:ph type="dt" sz="half" idx="10"/>
          </p:nvPr>
        </p:nvSpPr>
        <p:spPr/>
        <p:txBody>
          <a:bodyPr/>
          <a:lstStyle/>
          <a:p>
            <a:fld id="{5E0E81FA-0013-4742-B260-A3C34C5BD7D4}" type="datetimeFigureOut">
              <a:rPr lang="en-GR" smtClean="0"/>
              <a:t>03/05/2025</a:t>
            </a:fld>
            <a:endParaRPr lang="en-GR"/>
          </a:p>
        </p:txBody>
      </p:sp>
      <p:sp>
        <p:nvSpPr>
          <p:cNvPr id="5" name="Footer Placeholder 4">
            <a:extLst>
              <a:ext uri="{FF2B5EF4-FFF2-40B4-BE49-F238E27FC236}">
                <a16:creationId xmlns:a16="http://schemas.microsoft.com/office/drawing/2014/main" id="{8FFFBB28-4685-590A-B3A5-6235DD878A00}"/>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0CC64718-8E34-89CE-2CD8-4255099A26B7}"/>
              </a:ext>
            </a:extLst>
          </p:cNvPr>
          <p:cNvSpPr>
            <a:spLocks noGrp="1"/>
          </p:cNvSpPr>
          <p:nvPr>
            <p:ph type="sldNum" sz="quarter" idx="12"/>
          </p:nvPr>
        </p:nvSpPr>
        <p:spPr/>
        <p:txBody>
          <a:bodyPr/>
          <a:lstStyle/>
          <a:p>
            <a:fld id="{05B637A2-0988-2A46-AC67-02B2ECFF2236}" type="slidenum">
              <a:rPr lang="en-GR" smtClean="0"/>
              <a:t>‹#›</a:t>
            </a:fld>
            <a:endParaRPr lang="en-GR"/>
          </a:p>
        </p:txBody>
      </p:sp>
    </p:spTree>
    <p:extLst>
      <p:ext uri="{BB962C8B-B14F-4D97-AF65-F5344CB8AC3E}">
        <p14:creationId xmlns:p14="http://schemas.microsoft.com/office/powerpoint/2010/main" val="3252529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0D3AA-4D58-8FB7-A703-643CA56A6956}"/>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4A5365BC-FABA-6A24-35D5-3AECF5CE43D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69FD121E-19E9-380F-CCB5-A6BC0994C1A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ADD4B101-5947-9679-79B3-210BA71E278F}"/>
              </a:ext>
            </a:extLst>
          </p:cNvPr>
          <p:cNvSpPr>
            <a:spLocks noGrp="1"/>
          </p:cNvSpPr>
          <p:nvPr>
            <p:ph type="dt" sz="half" idx="10"/>
          </p:nvPr>
        </p:nvSpPr>
        <p:spPr/>
        <p:txBody>
          <a:bodyPr/>
          <a:lstStyle/>
          <a:p>
            <a:fld id="{5E0E81FA-0013-4742-B260-A3C34C5BD7D4}" type="datetimeFigureOut">
              <a:rPr lang="en-GR" smtClean="0"/>
              <a:t>03/05/2025</a:t>
            </a:fld>
            <a:endParaRPr lang="en-GR"/>
          </a:p>
        </p:txBody>
      </p:sp>
      <p:sp>
        <p:nvSpPr>
          <p:cNvPr id="6" name="Footer Placeholder 5">
            <a:extLst>
              <a:ext uri="{FF2B5EF4-FFF2-40B4-BE49-F238E27FC236}">
                <a16:creationId xmlns:a16="http://schemas.microsoft.com/office/drawing/2014/main" id="{1A728023-F466-00F7-99F2-468150DFB4FA}"/>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CC2606B6-5E96-14EB-C768-698DC0219D88}"/>
              </a:ext>
            </a:extLst>
          </p:cNvPr>
          <p:cNvSpPr>
            <a:spLocks noGrp="1"/>
          </p:cNvSpPr>
          <p:nvPr>
            <p:ph type="sldNum" sz="quarter" idx="12"/>
          </p:nvPr>
        </p:nvSpPr>
        <p:spPr/>
        <p:txBody>
          <a:bodyPr/>
          <a:lstStyle/>
          <a:p>
            <a:fld id="{05B637A2-0988-2A46-AC67-02B2ECFF2236}" type="slidenum">
              <a:rPr lang="en-GR" smtClean="0"/>
              <a:t>‹#›</a:t>
            </a:fld>
            <a:endParaRPr lang="en-GR"/>
          </a:p>
        </p:txBody>
      </p:sp>
    </p:spTree>
    <p:extLst>
      <p:ext uri="{BB962C8B-B14F-4D97-AF65-F5344CB8AC3E}">
        <p14:creationId xmlns:p14="http://schemas.microsoft.com/office/powerpoint/2010/main" val="1409533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A2189-0F75-73C3-469B-2EC0B9B1357A}"/>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708E8B20-A74F-B757-E317-F3DFD03EFE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DB6D364-E740-EB4B-DEC9-7EEF1815969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3DDD9DA2-3949-DAE2-86CA-238EF79DA5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97AFD46-4C11-383E-53E6-27D392E6BC6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2869E3DC-4BD8-5800-7DA5-E231EC88FE63}"/>
              </a:ext>
            </a:extLst>
          </p:cNvPr>
          <p:cNvSpPr>
            <a:spLocks noGrp="1"/>
          </p:cNvSpPr>
          <p:nvPr>
            <p:ph type="dt" sz="half" idx="10"/>
          </p:nvPr>
        </p:nvSpPr>
        <p:spPr/>
        <p:txBody>
          <a:bodyPr/>
          <a:lstStyle/>
          <a:p>
            <a:fld id="{5E0E81FA-0013-4742-B260-A3C34C5BD7D4}" type="datetimeFigureOut">
              <a:rPr lang="en-GR" smtClean="0"/>
              <a:t>03/05/2025</a:t>
            </a:fld>
            <a:endParaRPr lang="en-GR"/>
          </a:p>
        </p:txBody>
      </p:sp>
      <p:sp>
        <p:nvSpPr>
          <p:cNvPr id="8" name="Footer Placeholder 7">
            <a:extLst>
              <a:ext uri="{FF2B5EF4-FFF2-40B4-BE49-F238E27FC236}">
                <a16:creationId xmlns:a16="http://schemas.microsoft.com/office/drawing/2014/main" id="{B5146502-98DE-0837-A173-499ADAB1FECF}"/>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F886C6D0-8FFD-D379-DE2A-53458F29D319}"/>
              </a:ext>
            </a:extLst>
          </p:cNvPr>
          <p:cNvSpPr>
            <a:spLocks noGrp="1"/>
          </p:cNvSpPr>
          <p:nvPr>
            <p:ph type="sldNum" sz="quarter" idx="12"/>
          </p:nvPr>
        </p:nvSpPr>
        <p:spPr/>
        <p:txBody>
          <a:bodyPr/>
          <a:lstStyle/>
          <a:p>
            <a:fld id="{05B637A2-0988-2A46-AC67-02B2ECFF2236}" type="slidenum">
              <a:rPr lang="en-GR" smtClean="0"/>
              <a:t>‹#›</a:t>
            </a:fld>
            <a:endParaRPr lang="en-GR"/>
          </a:p>
        </p:txBody>
      </p:sp>
    </p:spTree>
    <p:extLst>
      <p:ext uri="{BB962C8B-B14F-4D97-AF65-F5344CB8AC3E}">
        <p14:creationId xmlns:p14="http://schemas.microsoft.com/office/powerpoint/2010/main" val="3259061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A7203-2C09-5B0B-D807-7CA4C7F6C937}"/>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FB362A0E-8288-4683-3975-187EAE0B60EC}"/>
              </a:ext>
            </a:extLst>
          </p:cNvPr>
          <p:cNvSpPr>
            <a:spLocks noGrp="1"/>
          </p:cNvSpPr>
          <p:nvPr>
            <p:ph type="dt" sz="half" idx="10"/>
          </p:nvPr>
        </p:nvSpPr>
        <p:spPr/>
        <p:txBody>
          <a:bodyPr/>
          <a:lstStyle/>
          <a:p>
            <a:fld id="{5E0E81FA-0013-4742-B260-A3C34C5BD7D4}" type="datetimeFigureOut">
              <a:rPr lang="en-GR" smtClean="0"/>
              <a:t>03/05/2025</a:t>
            </a:fld>
            <a:endParaRPr lang="en-GR"/>
          </a:p>
        </p:txBody>
      </p:sp>
      <p:sp>
        <p:nvSpPr>
          <p:cNvPr id="4" name="Footer Placeholder 3">
            <a:extLst>
              <a:ext uri="{FF2B5EF4-FFF2-40B4-BE49-F238E27FC236}">
                <a16:creationId xmlns:a16="http://schemas.microsoft.com/office/drawing/2014/main" id="{AD3C2038-8105-C96F-4439-87688E7627DF}"/>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50402D9F-2033-015A-03F4-769906264148}"/>
              </a:ext>
            </a:extLst>
          </p:cNvPr>
          <p:cNvSpPr>
            <a:spLocks noGrp="1"/>
          </p:cNvSpPr>
          <p:nvPr>
            <p:ph type="sldNum" sz="quarter" idx="12"/>
          </p:nvPr>
        </p:nvSpPr>
        <p:spPr/>
        <p:txBody>
          <a:bodyPr/>
          <a:lstStyle/>
          <a:p>
            <a:fld id="{05B637A2-0988-2A46-AC67-02B2ECFF2236}" type="slidenum">
              <a:rPr lang="en-GR" smtClean="0"/>
              <a:t>‹#›</a:t>
            </a:fld>
            <a:endParaRPr lang="en-GR"/>
          </a:p>
        </p:txBody>
      </p:sp>
    </p:spTree>
    <p:extLst>
      <p:ext uri="{BB962C8B-B14F-4D97-AF65-F5344CB8AC3E}">
        <p14:creationId xmlns:p14="http://schemas.microsoft.com/office/powerpoint/2010/main" val="3666836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92C2B2-8CA5-10A0-4EF7-5EA6E0A7D1BC}"/>
              </a:ext>
            </a:extLst>
          </p:cNvPr>
          <p:cNvSpPr>
            <a:spLocks noGrp="1"/>
          </p:cNvSpPr>
          <p:nvPr>
            <p:ph type="dt" sz="half" idx="10"/>
          </p:nvPr>
        </p:nvSpPr>
        <p:spPr/>
        <p:txBody>
          <a:bodyPr/>
          <a:lstStyle/>
          <a:p>
            <a:fld id="{5E0E81FA-0013-4742-B260-A3C34C5BD7D4}" type="datetimeFigureOut">
              <a:rPr lang="en-GR" smtClean="0"/>
              <a:t>03/05/2025</a:t>
            </a:fld>
            <a:endParaRPr lang="en-GR"/>
          </a:p>
        </p:txBody>
      </p:sp>
      <p:sp>
        <p:nvSpPr>
          <p:cNvPr id="3" name="Footer Placeholder 2">
            <a:extLst>
              <a:ext uri="{FF2B5EF4-FFF2-40B4-BE49-F238E27FC236}">
                <a16:creationId xmlns:a16="http://schemas.microsoft.com/office/drawing/2014/main" id="{33D94C5E-E89F-5579-86C9-9697E9A6F756}"/>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D5690BF5-114F-B279-EEC1-C3BE59A9D42F}"/>
              </a:ext>
            </a:extLst>
          </p:cNvPr>
          <p:cNvSpPr>
            <a:spLocks noGrp="1"/>
          </p:cNvSpPr>
          <p:nvPr>
            <p:ph type="sldNum" sz="quarter" idx="12"/>
          </p:nvPr>
        </p:nvSpPr>
        <p:spPr/>
        <p:txBody>
          <a:bodyPr/>
          <a:lstStyle/>
          <a:p>
            <a:fld id="{05B637A2-0988-2A46-AC67-02B2ECFF2236}" type="slidenum">
              <a:rPr lang="en-GR" smtClean="0"/>
              <a:t>‹#›</a:t>
            </a:fld>
            <a:endParaRPr lang="en-GR"/>
          </a:p>
        </p:txBody>
      </p:sp>
    </p:spTree>
    <p:extLst>
      <p:ext uri="{BB962C8B-B14F-4D97-AF65-F5344CB8AC3E}">
        <p14:creationId xmlns:p14="http://schemas.microsoft.com/office/powerpoint/2010/main" val="3366879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2AD4D-100B-B3C4-538A-94668160DC8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5D01E17C-FA75-967E-C1D3-B1471E70AE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6CF5BFD1-7960-A17B-0838-BD5457CF95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E8DC46C-CDE2-6229-A663-830B3759F4F4}"/>
              </a:ext>
            </a:extLst>
          </p:cNvPr>
          <p:cNvSpPr>
            <a:spLocks noGrp="1"/>
          </p:cNvSpPr>
          <p:nvPr>
            <p:ph type="dt" sz="half" idx="10"/>
          </p:nvPr>
        </p:nvSpPr>
        <p:spPr/>
        <p:txBody>
          <a:bodyPr/>
          <a:lstStyle/>
          <a:p>
            <a:fld id="{5E0E81FA-0013-4742-B260-A3C34C5BD7D4}" type="datetimeFigureOut">
              <a:rPr lang="en-GR" smtClean="0"/>
              <a:t>03/05/2025</a:t>
            </a:fld>
            <a:endParaRPr lang="en-GR"/>
          </a:p>
        </p:txBody>
      </p:sp>
      <p:sp>
        <p:nvSpPr>
          <p:cNvPr id="6" name="Footer Placeholder 5">
            <a:extLst>
              <a:ext uri="{FF2B5EF4-FFF2-40B4-BE49-F238E27FC236}">
                <a16:creationId xmlns:a16="http://schemas.microsoft.com/office/drawing/2014/main" id="{AEF6E9C5-C147-B307-1FB4-00B20E38A018}"/>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AA855F8C-E0CC-FB26-C416-E6B853CE6074}"/>
              </a:ext>
            </a:extLst>
          </p:cNvPr>
          <p:cNvSpPr>
            <a:spLocks noGrp="1"/>
          </p:cNvSpPr>
          <p:nvPr>
            <p:ph type="sldNum" sz="quarter" idx="12"/>
          </p:nvPr>
        </p:nvSpPr>
        <p:spPr/>
        <p:txBody>
          <a:bodyPr/>
          <a:lstStyle/>
          <a:p>
            <a:fld id="{05B637A2-0988-2A46-AC67-02B2ECFF2236}" type="slidenum">
              <a:rPr lang="en-GR" smtClean="0"/>
              <a:t>‹#›</a:t>
            </a:fld>
            <a:endParaRPr lang="en-GR"/>
          </a:p>
        </p:txBody>
      </p:sp>
    </p:spTree>
    <p:extLst>
      <p:ext uri="{BB962C8B-B14F-4D97-AF65-F5344CB8AC3E}">
        <p14:creationId xmlns:p14="http://schemas.microsoft.com/office/powerpoint/2010/main" val="3888785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ACDA9-9D58-0F1B-79F3-1F49530822C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69E4E75F-6892-FCDB-2115-49928BB4C5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CD53E98C-DB57-CC89-BECA-A491ED65B5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7689011-D2C6-1005-89C8-A6DEF35B757F}"/>
              </a:ext>
            </a:extLst>
          </p:cNvPr>
          <p:cNvSpPr>
            <a:spLocks noGrp="1"/>
          </p:cNvSpPr>
          <p:nvPr>
            <p:ph type="dt" sz="half" idx="10"/>
          </p:nvPr>
        </p:nvSpPr>
        <p:spPr/>
        <p:txBody>
          <a:bodyPr/>
          <a:lstStyle/>
          <a:p>
            <a:fld id="{5E0E81FA-0013-4742-B260-A3C34C5BD7D4}" type="datetimeFigureOut">
              <a:rPr lang="en-GR" smtClean="0"/>
              <a:t>03/05/2025</a:t>
            </a:fld>
            <a:endParaRPr lang="en-GR"/>
          </a:p>
        </p:txBody>
      </p:sp>
      <p:sp>
        <p:nvSpPr>
          <p:cNvPr id="6" name="Footer Placeholder 5">
            <a:extLst>
              <a:ext uri="{FF2B5EF4-FFF2-40B4-BE49-F238E27FC236}">
                <a16:creationId xmlns:a16="http://schemas.microsoft.com/office/drawing/2014/main" id="{D8C4B083-8715-3F6E-8CC5-20C7A4D69A91}"/>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9141ED9A-E93C-0629-1BE8-0EEB59147A66}"/>
              </a:ext>
            </a:extLst>
          </p:cNvPr>
          <p:cNvSpPr>
            <a:spLocks noGrp="1"/>
          </p:cNvSpPr>
          <p:nvPr>
            <p:ph type="sldNum" sz="quarter" idx="12"/>
          </p:nvPr>
        </p:nvSpPr>
        <p:spPr/>
        <p:txBody>
          <a:bodyPr/>
          <a:lstStyle/>
          <a:p>
            <a:fld id="{05B637A2-0988-2A46-AC67-02B2ECFF2236}" type="slidenum">
              <a:rPr lang="en-GR" smtClean="0"/>
              <a:t>‹#›</a:t>
            </a:fld>
            <a:endParaRPr lang="en-GR"/>
          </a:p>
        </p:txBody>
      </p:sp>
    </p:spTree>
    <p:extLst>
      <p:ext uri="{BB962C8B-B14F-4D97-AF65-F5344CB8AC3E}">
        <p14:creationId xmlns:p14="http://schemas.microsoft.com/office/powerpoint/2010/main" val="1028324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14344C-7116-A9C1-A87C-AD855539F1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D9524712-0B29-5F14-921B-660E41DEBE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9CF075E3-FA75-93B4-C99A-F594BDFE42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0E81FA-0013-4742-B260-A3C34C5BD7D4}" type="datetimeFigureOut">
              <a:rPr lang="en-GR" smtClean="0"/>
              <a:t>03/05/2025</a:t>
            </a:fld>
            <a:endParaRPr lang="en-GR"/>
          </a:p>
        </p:txBody>
      </p:sp>
      <p:sp>
        <p:nvSpPr>
          <p:cNvPr id="5" name="Footer Placeholder 4">
            <a:extLst>
              <a:ext uri="{FF2B5EF4-FFF2-40B4-BE49-F238E27FC236}">
                <a16:creationId xmlns:a16="http://schemas.microsoft.com/office/drawing/2014/main" id="{F0682142-3218-8ED8-8B98-1E13C738CD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R"/>
          </a:p>
        </p:txBody>
      </p:sp>
      <p:sp>
        <p:nvSpPr>
          <p:cNvPr id="6" name="Slide Number Placeholder 5">
            <a:extLst>
              <a:ext uri="{FF2B5EF4-FFF2-40B4-BE49-F238E27FC236}">
                <a16:creationId xmlns:a16="http://schemas.microsoft.com/office/drawing/2014/main" id="{1AD7F5B2-AB7B-D588-E1D5-4455929B6A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B637A2-0988-2A46-AC67-02B2ECFF2236}" type="slidenum">
              <a:rPr lang="en-GR" smtClean="0"/>
              <a:t>‹#›</a:t>
            </a:fld>
            <a:endParaRPr lang="en-GR"/>
          </a:p>
        </p:txBody>
      </p:sp>
    </p:spTree>
    <p:extLst>
      <p:ext uri="{BB962C8B-B14F-4D97-AF65-F5344CB8AC3E}">
        <p14:creationId xmlns:p14="http://schemas.microsoft.com/office/powerpoint/2010/main" val="2307020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alos-ai4ssh.uoc.gr/"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6837E-8847-E6A9-B779-B0A0563DF091}"/>
              </a:ext>
            </a:extLst>
          </p:cNvPr>
          <p:cNvSpPr>
            <a:spLocks noGrp="1"/>
          </p:cNvSpPr>
          <p:nvPr>
            <p:ph type="ctrTitle"/>
          </p:nvPr>
        </p:nvSpPr>
        <p:spPr/>
        <p:txBody>
          <a:bodyPr>
            <a:normAutofit fontScale="90000"/>
          </a:bodyPr>
          <a:lstStyle/>
          <a:p>
            <a:br>
              <a:rPr lang="en-GB" dirty="0"/>
            </a:br>
            <a:r>
              <a:rPr lang="en-GB" dirty="0"/>
              <a:t>Ethics &amp; Politics of Artificial Intelligence  </a:t>
            </a:r>
            <a:br>
              <a:rPr lang="en-GB" dirty="0"/>
            </a:br>
            <a:r>
              <a:rPr lang="en-US" dirty="0"/>
              <a:t>3.1</a:t>
            </a:r>
            <a:endParaRPr lang="en-GR" dirty="0"/>
          </a:p>
        </p:txBody>
      </p:sp>
      <p:sp>
        <p:nvSpPr>
          <p:cNvPr id="3" name="Subtitle 2">
            <a:extLst>
              <a:ext uri="{FF2B5EF4-FFF2-40B4-BE49-F238E27FC236}">
                <a16:creationId xmlns:a16="http://schemas.microsoft.com/office/drawing/2014/main" id="{6659B3BE-64D3-D963-543C-A0981A37A82A}"/>
              </a:ext>
            </a:extLst>
          </p:cNvPr>
          <p:cNvSpPr>
            <a:spLocks noGrp="1"/>
          </p:cNvSpPr>
          <p:nvPr>
            <p:ph type="subTitle" idx="1"/>
          </p:nvPr>
        </p:nvSpPr>
        <p:spPr>
          <a:xfrm>
            <a:off x="1524000" y="3602037"/>
            <a:ext cx="9144000" cy="2133600"/>
          </a:xfrm>
        </p:spPr>
        <p:txBody>
          <a:bodyPr>
            <a:normAutofit fontScale="62500" lnSpcReduction="20000"/>
          </a:bodyPr>
          <a:lstStyle/>
          <a:p>
            <a:r>
              <a:rPr lang="en-US" b="1" dirty="0"/>
              <a:t>EUROPEAN </a:t>
            </a:r>
            <a:r>
              <a:rPr lang="en-GB" b="1" dirty="0"/>
              <a:t>PROGRAM "TALOS"</a:t>
            </a:r>
            <a:br>
              <a:rPr lang="en-GB" dirty="0"/>
            </a:br>
            <a:endParaRPr lang="en-GB" dirty="0"/>
          </a:p>
          <a:p>
            <a:r>
              <a:rPr lang="en-GB" b="1" dirty="0">
                <a:hlinkClick r:id="rId2"/>
              </a:rPr>
              <a:t>https://talos-ai4ssh.uoc.gr/</a:t>
            </a:r>
            <a:br>
              <a:rPr lang="en-GB" dirty="0"/>
            </a:br>
            <a:endParaRPr lang="en-GB" dirty="0"/>
          </a:p>
          <a:p>
            <a:r>
              <a:rPr lang="en-GB" dirty="0" err="1"/>
              <a:t>Dr.</a:t>
            </a:r>
            <a:r>
              <a:rPr lang="en-GB" dirty="0"/>
              <a:t> Nikos </a:t>
            </a:r>
            <a:r>
              <a:rPr lang="en-GB" dirty="0" err="1"/>
              <a:t>Erinakis</a:t>
            </a:r>
            <a:br>
              <a:rPr lang="en-GB" dirty="0"/>
            </a:br>
            <a:endParaRPr lang="en-GB" dirty="0"/>
          </a:p>
          <a:p>
            <a:r>
              <a:rPr lang="en-GB" dirty="0"/>
              <a:t>Assistant Professor of Social &amp; Political Philosophy and Philosophy of Culture</a:t>
            </a:r>
            <a:br>
              <a:rPr lang="en-GB" dirty="0"/>
            </a:br>
            <a:endParaRPr lang="en-GB" dirty="0"/>
          </a:p>
          <a:p>
            <a:r>
              <a:rPr lang="en-GB" dirty="0"/>
              <a:t>University of Crete</a:t>
            </a:r>
          </a:p>
          <a:p>
            <a:endParaRPr lang="en-GR" dirty="0"/>
          </a:p>
        </p:txBody>
      </p:sp>
      <p:pic>
        <p:nvPicPr>
          <p:cNvPr id="4" name="Εικόνα 3">
            <a:extLst>
              <a:ext uri="{FF2B5EF4-FFF2-40B4-BE49-F238E27FC236}">
                <a16:creationId xmlns:a16="http://schemas.microsoft.com/office/drawing/2014/main" id="{90430284-A5BA-947C-833D-3B4C49EB9B32}"/>
              </a:ext>
            </a:extLst>
          </p:cNvPr>
          <p:cNvPicPr>
            <a:picLocks noChangeAspect="1"/>
          </p:cNvPicPr>
          <p:nvPr/>
        </p:nvPicPr>
        <p:blipFill>
          <a:blip r:embed="rId3"/>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2682393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2063B-77BE-D9DD-AC69-8BFFDE3586C0}"/>
              </a:ext>
            </a:extLst>
          </p:cNvPr>
          <p:cNvSpPr>
            <a:spLocks noGrp="1"/>
          </p:cNvSpPr>
          <p:nvPr>
            <p:ph type="title"/>
          </p:nvPr>
        </p:nvSpPr>
        <p:spPr/>
        <p:txBody>
          <a:bodyPr/>
          <a:lstStyle/>
          <a:p>
            <a:r>
              <a:rPr lang="en-GR" dirty="0"/>
              <a:t>Society &amp; AI</a:t>
            </a:r>
          </a:p>
        </p:txBody>
      </p:sp>
      <p:sp>
        <p:nvSpPr>
          <p:cNvPr id="3" name="Content Placeholder 2">
            <a:extLst>
              <a:ext uri="{FF2B5EF4-FFF2-40B4-BE49-F238E27FC236}">
                <a16:creationId xmlns:a16="http://schemas.microsoft.com/office/drawing/2014/main" id="{7C0CD540-119A-30FB-FA75-E266353B2663}"/>
              </a:ext>
            </a:extLst>
          </p:cNvPr>
          <p:cNvSpPr>
            <a:spLocks noGrp="1"/>
          </p:cNvSpPr>
          <p:nvPr>
            <p:ph idx="1"/>
          </p:nvPr>
        </p:nvSpPr>
        <p:spPr/>
        <p:txBody>
          <a:bodyPr>
            <a:normAutofit fontScale="77500" lnSpcReduction="20000"/>
          </a:bodyPr>
          <a:lstStyle/>
          <a:p>
            <a:r>
              <a:rPr lang="en-GB" dirty="0"/>
              <a:t>As artificial intelligence (AI) is becoming increasingly important for society, the need for ethical boundaries regarding the creation and application of new AI tools becomes imperative.</a:t>
            </a:r>
          </a:p>
          <a:p>
            <a:endParaRPr lang="en-GB" dirty="0"/>
          </a:p>
          <a:p>
            <a:r>
              <a:rPr lang="en-GB" dirty="0"/>
              <a:t>AI ethics is the set of guiding principles that stakeholders (from engineers to government officials) use to ensure that AI technology is developed and used in an ethically responsible manner. This means that the approach to AI must be holistically safe, i.e. humanistic and environmentally friendly.</a:t>
            </a:r>
          </a:p>
          <a:p>
            <a:endParaRPr lang="en-GB" dirty="0"/>
          </a:p>
          <a:p>
            <a:r>
              <a:rPr lang="en-GB" dirty="0"/>
              <a:t>However, there is currently no large-scale governing body in the form of an international institution to draft and enforce these rules.</a:t>
            </a:r>
          </a:p>
          <a:p>
            <a:endParaRPr lang="en-GB" dirty="0"/>
          </a:p>
          <a:p>
            <a:r>
              <a:rPr lang="en-GB" dirty="0"/>
              <a:t>Many technology companies have adopted their own version of ethics or an AI code of conduct. Necessary, but sufficient?</a:t>
            </a:r>
            <a:endParaRPr lang="en-GR" dirty="0"/>
          </a:p>
        </p:txBody>
      </p:sp>
      <p:pic>
        <p:nvPicPr>
          <p:cNvPr id="4" name="Εικόνα 3">
            <a:extLst>
              <a:ext uri="{FF2B5EF4-FFF2-40B4-BE49-F238E27FC236}">
                <a16:creationId xmlns:a16="http://schemas.microsoft.com/office/drawing/2014/main" id="{B812E017-625A-9B71-6FD9-609B923BBEF2}"/>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4140652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B2E57-FA72-D559-351E-77822A13DF3B}"/>
              </a:ext>
            </a:extLst>
          </p:cNvPr>
          <p:cNvSpPr>
            <a:spLocks noGrp="1"/>
          </p:cNvSpPr>
          <p:nvPr>
            <p:ph type="title"/>
          </p:nvPr>
        </p:nvSpPr>
        <p:spPr/>
        <p:txBody>
          <a:bodyPr/>
          <a:lstStyle/>
          <a:p>
            <a:r>
              <a:rPr lang="en-GB" dirty="0"/>
              <a:t>Codes of Conduct in Public &amp; Private Entities</a:t>
            </a:r>
            <a:endParaRPr lang="en-GR" dirty="0"/>
          </a:p>
        </p:txBody>
      </p:sp>
      <p:sp>
        <p:nvSpPr>
          <p:cNvPr id="3" name="Content Placeholder 2">
            <a:extLst>
              <a:ext uri="{FF2B5EF4-FFF2-40B4-BE49-F238E27FC236}">
                <a16:creationId xmlns:a16="http://schemas.microsoft.com/office/drawing/2014/main" id="{D6727853-352F-0C64-9B2D-20A4F699C593}"/>
              </a:ext>
            </a:extLst>
          </p:cNvPr>
          <p:cNvSpPr>
            <a:spLocks noGrp="1"/>
          </p:cNvSpPr>
          <p:nvPr>
            <p:ph idx="1"/>
          </p:nvPr>
        </p:nvSpPr>
        <p:spPr/>
        <p:txBody>
          <a:bodyPr>
            <a:normAutofit fontScale="92500" lnSpcReduction="10000"/>
          </a:bodyPr>
          <a:lstStyle/>
          <a:p>
            <a:r>
              <a:rPr lang="en-GB" dirty="0"/>
              <a:t>Codes of conduct and regulatory frameworks in companies, and in general in persons and collective subjects, under the supervision of institutions and the state are key ways in which AI ethics can be applied.</a:t>
            </a:r>
          </a:p>
          <a:p>
            <a:endParaRPr lang="en-GB" dirty="0"/>
          </a:p>
          <a:p>
            <a:r>
              <a:rPr lang="en-GB" dirty="0"/>
              <a:t>A strong AI code of ethics should include:</a:t>
            </a:r>
          </a:p>
          <a:p>
            <a:pPr marL="0" indent="0">
              <a:buNone/>
            </a:pPr>
            <a:endParaRPr lang="en-GB" dirty="0"/>
          </a:p>
          <a:p>
            <a:pPr marL="0" indent="0">
              <a:buNone/>
            </a:pPr>
            <a:r>
              <a:rPr lang="en-GB" dirty="0"/>
              <a:t> </a:t>
            </a:r>
            <a:r>
              <a:rPr lang="en-GB" dirty="0" err="1"/>
              <a:t>i</a:t>
            </a:r>
            <a:r>
              <a:rPr lang="en-GB" dirty="0"/>
              <a:t>. the avoidance of prejudice</a:t>
            </a:r>
          </a:p>
          <a:p>
            <a:pPr marL="0" indent="0">
              <a:buNone/>
            </a:pPr>
            <a:r>
              <a:rPr lang="en-GB" dirty="0"/>
              <a:t> ii. mitigating inequalities</a:t>
            </a:r>
          </a:p>
          <a:p>
            <a:pPr marL="0" indent="0">
              <a:buNone/>
            </a:pPr>
            <a:r>
              <a:rPr lang="en-GB" dirty="0"/>
              <a:t> iii. ensuring personal freedoms and privacy of users and their data</a:t>
            </a:r>
          </a:p>
          <a:p>
            <a:pPr marL="0" indent="0">
              <a:buNone/>
            </a:pPr>
            <a:r>
              <a:rPr lang="en-GB" dirty="0"/>
              <a:t> iv. mitigating environmental risks</a:t>
            </a:r>
          </a:p>
          <a:p>
            <a:endParaRPr lang="en-GR" dirty="0"/>
          </a:p>
        </p:txBody>
      </p:sp>
      <p:pic>
        <p:nvPicPr>
          <p:cNvPr id="4" name="Εικόνα 3">
            <a:extLst>
              <a:ext uri="{FF2B5EF4-FFF2-40B4-BE49-F238E27FC236}">
                <a16:creationId xmlns:a16="http://schemas.microsoft.com/office/drawing/2014/main" id="{F53533B0-913D-7437-28DB-A2F5CB0F6942}"/>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1477654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5FA0E-9E4B-C06A-3E45-78A2C298AE93}"/>
              </a:ext>
            </a:extLst>
          </p:cNvPr>
          <p:cNvSpPr>
            <a:spLocks noGrp="1"/>
          </p:cNvSpPr>
          <p:nvPr>
            <p:ph type="title"/>
          </p:nvPr>
        </p:nvSpPr>
        <p:spPr/>
        <p:txBody>
          <a:bodyPr/>
          <a:lstStyle/>
          <a:p>
            <a:r>
              <a:rPr lang="en-GB" dirty="0"/>
              <a:t>Where are we and where do we want to go?</a:t>
            </a:r>
            <a:endParaRPr lang="en-GR" dirty="0"/>
          </a:p>
        </p:txBody>
      </p:sp>
      <p:sp>
        <p:nvSpPr>
          <p:cNvPr id="3" name="Content Placeholder 2">
            <a:extLst>
              <a:ext uri="{FF2B5EF4-FFF2-40B4-BE49-F238E27FC236}">
                <a16:creationId xmlns:a16="http://schemas.microsoft.com/office/drawing/2014/main" id="{3F925E94-6967-663D-AE8E-071AB4C573FA}"/>
              </a:ext>
            </a:extLst>
          </p:cNvPr>
          <p:cNvSpPr>
            <a:spLocks noGrp="1"/>
          </p:cNvSpPr>
          <p:nvPr>
            <p:ph idx="1"/>
          </p:nvPr>
        </p:nvSpPr>
        <p:spPr/>
        <p:txBody>
          <a:bodyPr>
            <a:normAutofit fontScale="85000" lnSpcReduction="20000"/>
          </a:bodyPr>
          <a:lstStyle/>
          <a:p>
            <a:pPr marL="0" indent="0">
              <a:buNone/>
            </a:pPr>
            <a:endParaRPr lang="en-GB" dirty="0"/>
          </a:p>
          <a:p>
            <a:r>
              <a:rPr lang="en-GB" dirty="0"/>
              <a:t>More generally, the debate around the regulatory framing and delimitation of AI has moved from focusing on academic research and non-profit organisations.</a:t>
            </a:r>
          </a:p>
          <a:p>
            <a:pPr marL="0" indent="0">
              <a:buNone/>
            </a:pPr>
            <a:endParaRPr lang="en-GB" dirty="0"/>
          </a:p>
          <a:p>
            <a:r>
              <a:rPr lang="en-GB" dirty="0"/>
              <a:t>Today, major technology companies such as </a:t>
            </a:r>
            <a:r>
              <a:rPr lang="en-GB" dirty="0" err="1"/>
              <a:t>OpenAI</a:t>
            </a:r>
            <a:r>
              <a:rPr lang="en-GB" dirty="0"/>
              <a:t>, </a:t>
            </a:r>
            <a:r>
              <a:rPr lang="en-GB" dirty="0" err="1"/>
              <a:t>xAI</a:t>
            </a:r>
            <a:r>
              <a:rPr lang="en-GB" dirty="0"/>
              <a:t>, Google, Meta and IBM have set up special committees to address ethical issues arising from the collection of vast amounts of data.</a:t>
            </a:r>
          </a:p>
          <a:p>
            <a:endParaRPr lang="en-GB" dirty="0"/>
          </a:p>
          <a:p>
            <a:r>
              <a:rPr lang="en-GB" dirty="0"/>
              <a:t>At the same time, supranational and national institutions have begun to design regulations and ethics policies based on academic research.</a:t>
            </a:r>
          </a:p>
          <a:p>
            <a:r>
              <a:rPr lang="en-GB" dirty="0"/>
              <a:t>These are necessary, but are they sufficient? Our socio-political reality shows that we have to take many more significant steps.</a:t>
            </a:r>
            <a:endParaRPr lang="en-GR" dirty="0"/>
          </a:p>
        </p:txBody>
      </p:sp>
      <p:pic>
        <p:nvPicPr>
          <p:cNvPr id="4" name="Εικόνα 3">
            <a:extLst>
              <a:ext uri="{FF2B5EF4-FFF2-40B4-BE49-F238E27FC236}">
                <a16:creationId xmlns:a16="http://schemas.microsoft.com/office/drawing/2014/main" id="{48BD5C72-4F04-06DF-7DAC-9553AB0B086A}"/>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223952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376</Words>
  <Application>Microsoft Office PowerPoint</Application>
  <PresentationFormat>Ευρεία οθόνη</PresentationFormat>
  <Paragraphs>31</Paragraphs>
  <Slides>4</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4</vt:i4>
      </vt:variant>
    </vt:vector>
  </HeadingPairs>
  <TitlesOfParts>
    <vt:vector size="8" baseType="lpstr">
      <vt:lpstr>Arial</vt:lpstr>
      <vt:lpstr>Calibri</vt:lpstr>
      <vt:lpstr>Calibri Light</vt:lpstr>
      <vt:lpstr>Office Theme</vt:lpstr>
      <vt:lpstr> Ethics &amp; Politics of Artificial Intelligence   3.1</vt:lpstr>
      <vt:lpstr>Society &amp; AI</vt:lpstr>
      <vt:lpstr>Codes of Conduct in Public &amp; Private Entities</vt:lpstr>
      <vt:lpstr>Where are we and where do we want to go?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Ethics &amp; Politics of Artificial Intelligence   3.1</dc:title>
  <dc:creator>Microsoft Office User</dc:creator>
  <cp:lastModifiedBy>valia aggelaki</cp:lastModifiedBy>
  <cp:revision>3</cp:revision>
  <dcterms:created xsi:type="dcterms:W3CDTF">2025-02-26T14:32:20Z</dcterms:created>
  <dcterms:modified xsi:type="dcterms:W3CDTF">2025-03-05T07:35:17Z</dcterms:modified>
</cp:coreProperties>
</file>