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7" r:id="rId2"/>
    <p:sldId id="258" r:id="rId3"/>
    <p:sldId id="259" r:id="rId4"/>
    <p:sldId id="260" r:id="rId5"/>
  </p:sldIdLst>
  <p:sldSz cx="12192000" cy="6858000"/>
  <p:notesSz cx="6858000" cy="9144000"/>
  <p:defaultTextStyle>
    <a:defPPr>
      <a:defRPr lang="en-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6405"/>
  </p:normalViewPr>
  <p:slideViewPr>
    <p:cSldViewPr snapToGrid="0">
      <p:cViewPr varScale="1">
        <p:scale>
          <a:sx n="82" d="100"/>
          <a:sy n="82" d="100"/>
        </p:scale>
        <p:origin x="691"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772FD9-CD5B-1FEF-57E8-9FD7FEA1160A}"/>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endParaRPr lang="en-GR"/>
          </a:p>
        </p:txBody>
      </p:sp>
      <p:sp>
        <p:nvSpPr>
          <p:cNvPr id="3" name="Subtitle 2">
            <a:extLst>
              <a:ext uri="{FF2B5EF4-FFF2-40B4-BE49-F238E27FC236}">
                <a16:creationId xmlns:a16="http://schemas.microsoft.com/office/drawing/2014/main" id="{C2EF008D-567D-A678-C7F4-4CE28B306EC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GR"/>
          </a:p>
        </p:txBody>
      </p:sp>
      <p:sp>
        <p:nvSpPr>
          <p:cNvPr id="4" name="Date Placeholder 3">
            <a:extLst>
              <a:ext uri="{FF2B5EF4-FFF2-40B4-BE49-F238E27FC236}">
                <a16:creationId xmlns:a16="http://schemas.microsoft.com/office/drawing/2014/main" id="{F1A3F810-9227-B126-1177-C4CDF5B6FEF6}"/>
              </a:ext>
            </a:extLst>
          </p:cNvPr>
          <p:cNvSpPr>
            <a:spLocks noGrp="1"/>
          </p:cNvSpPr>
          <p:nvPr>
            <p:ph type="dt" sz="half" idx="10"/>
          </p:nvPr>
        </p:nvSpPr>
        <p:spPr/>
        <p:txBody>
          <a:bodyPr/>
          <a:lstStyle/>
          <a:p>
            <a:fld id="{82A3681C-2624-1248-A2C1-755896AC96E3}" type="datetimeFigureOut">
              <a:rPr lang="en-GR" smtClean="0"/>
              <a:t>03/05/2025</a:t>
            </a:fld>
            <a:endParaRPr lang="en-GR"/>
          </a:p>
        </p:txBody>
      </p:sp>
      <p:sp>
        <p:nvSpPr>
          <p:cNvPr id="5" name="Footer Placeholder 4">
            <a:extLst>
              <a:ext uri="{FF2B5EF4-FFF2-40B4-BE49-F238E27FC236}">
                <a16:creationId xmlns:a16="http://schemas.microsoft.com/office/drawing/2014/main" id="{5FD34090-5EEE-8275-13D1-C1390E06D538}"/>
              </a:ext>
            </a:extLst>
          </p:cNvPr>
          <p:cNvSpPr>
            <a:spLocks noGrp="1"/>
          </p:cNvSpPr>
          <p:nvPr>
            <p:ph type="ftr" sz="quarter" idx="11"/>
          </p:nvPr>
        </p:nvSpPr>
        <p:spPr/>
        <p:txBody>
          <a:bodyPr/>
          <a:lstStyle/>
          <a:p>
            <a:endParaRPr lang="en-GR"/>
          </a:p>
        </p:txBody>
      </p:sp>
      <p:sp>
        <p:nvSpPr>
          <p:cNvPr id="6" name="Slide Number Placeholder 5">
            <a:extLst>
              <a:ext uri="{FF2B5EF4-FFF2-40B4-BE49-F238E27FC236}">
                <a16:creationId xmlns:a16="http://schemas.microsoft.com/office/drawing/2014/main" id="{5C7EF353-F618-CCC4-1E36-14D277CA5873}"/>
              </a:ext>
            </a:extLst>
          </p:cNvPr>
          <p:cNvSpPr>
            <a:spLocks noGrp="1"/>
          </p:cNvSpPr>
          <p:nvPr>
            <p:ph type="sldNum" sz="quarter" idx="12"/>
          </p:nvPr>
        </p:nvSpPr>
        <p:spPr/>
        <p:txBody>
          <a:bodyPr/>
          <a:lstStyle/>
          <a:p>
            <a:fld id="{005EC1A5-A3BF-6147-BF35-648327CA00AB}" type="slidenum">
              <a:rPr lang="en-GR" smtClean="0"/>
              <a:t>‹#›</a:t>
            </a:fld>
            <a:endParaRPr lang="en-GR"/>
          </a:p>
        </p:txBody>
      </p:sp>
    </p:spTree>
    <p:extLst>
      <p:ext uri="{BB962C8B-B14F-4D97-AF65-F5344CB8AC3E}">
        <p14:creationId xmlns:p14="http://schemas.microsoft.com/office/powerpoint/2010/main" val="27246753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996E4B-969E-AC45-7E45-7173D74194B0}"/>
              </a:ext>
            </a:extLst>
          </p:cNvPr>
          <p:cNvSpPr>
            <a:spLocks noGrp="1"/>
          </p:cNvSpPr>
          <p:nvPr>
            <p:ph type="title"/>
          </p:nvPr>
        </p:nvSpPr>
        <p:spPr/>
        <p:txBody>
          <a:bodyPr/>
          <a:lstStyle/>
          <a:p>
            <a:r>
              <a:rPr lang="en-GB"/>
              <a:t>Click to edit Master title style</a:t>
            </a:r>
            <a:endParaRPr lang="en-GR"/>
          </a:p>
        </p:txBody>
      </p:sp>
      <p:sp>
        <p:nvSpPr>
          <p:cNvPr id="3" name="Vertical Text Placeholder 2">
            <a:extLst>
              <a:ext uri="{FF2B5EF4-FFF2-40B4-BE49-F238E27FC236}">
                <a16:creationId xmlns:a16="http://schemas.microsoft.com/office/drawing/2014/main" id="{5DF558DE-CBBD-A23E-BC74-27FED8E49C16}"/>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R"/>
          </a:p>
        </p:txBody>
      </p:sp>
      <p:sp>
        <p:nvSpPr>
          <p:cNvPr id="4" name="Date Placeholder 3">
            <a:extLst>
              <a:ext uri="{FF2B5EF4-FFF2-40B4-BE49-F238E27FC236}">
                <a16:creationId xmlns:a16="http://schemas.microsoft.com/office/drawing/2014/main" id="{4BAD3EC6-6954-9394-3698-2F196C9119A6}"/>
              </a:ext>
            </a:extLst>
          </p:cNvPr>
          <p:cNvSpPr>
            <a:spLocks noGrp="1"/>
          </p:cNvSpPr>
          <p:nvPr>
            <p:ph type="dt" sz="half" idx="10"/>
          </p:nvPr>
        </p:nvSpPr>
        <p:spPr/>
        <p:txBody>
          <a:bodyPr/>
          <a:lstStyle/>
          <a:p>
            <a:fld id="{82A3681C-2624-1248-A2C1-755896AC96E3}" type="datetimeFigureOut">
              <a:rPr lang="en-GR" smtClean="0"/>
              <a:t>03/05/2025</a:t>
            </a:fld>
            <a:endParaRPr lang="en-GR"/>
          </a:p>
        </p:txBody>
      </p:sp>
      <p:sp>
        <p:nvSpPr>
          <p:cNvPr id="5" name="Footer Placeholder 4">
            <a:extLst>
              <a:ext uri="{FF2B5EF4-FFF2-40B4-BE49-F238E27FC236}">
                <a16:creationId xmlns:a16="http://schemas.microsoft.com/office/drawing/2014/main" id="{631FE8EE-23D7-725A-77F5-9A5219C0C2F6}"/>
              </a:ext>
            </a:extLst>
          </p:cNvPr>
          <p:cNvSpPr>
            <a:spLocks noGrp="1"/>
          </p:cNvSpPr>
          <p:nvPr>
            <p:ph type="ftr" sz="quarter" idx="11"/>
          </p:nvPr>
        </p:nvSpPr>
        <p:spPr/>
        <p:txBody>
          <a:bodyPr/>
          <a:lstStyle/>
          <a:p>
            <a:endParaRPr lang="en-GR"/>
          </a:p>
        </p:txBody>
      </p:sp>
      <p:sp>
        <p:nvSpPr>
          <p:cNvPr id="6" name="Slide Number Placeholder 5">
            <a:extLst>
              <a:ext uri="{FF2B5EF4-FFF2-40B4-BE49-F238E27FC236}">
                <a16:creationId xmlns:a16="http://schemas.microsoft.com/office/drawing/2014/main" id="{529955DE-11AC-35D6-77CD-A3D65E0657F0}"/>
              </a:ext>
            </a:extLst>
          </p:cNvPr>
          <p:cNvSpPr>
            <a:spLocks noGrp="1"/>
          </p:cNvSpPr>
          <p:nvPr>
            <p:ph type="sldNum" sz="quarter" idx="12"/>
          </p:nvPr>
        </p:nvSpPr>
        <p:spPr/>
        <p:txBody>
          <a:bodyPr/>
          <a:lstStyle/>
          <a:p>
            <a:fld id="{005EC1A5-A3BF-6147-BF35-648327CA00AB}" type="slidenum">
              <a:rPr lang="en-GR" smtClean="0"/>
              <a:t>‹#›</a:t>
            </a:fld>
            <a:endParaRPr lang="en-GR"/>
          </a:p>
        </p:txBody>
      </p:sp>
    </p:spTree>
    <p:extLst>
      <p:ext uri="{BB962C8B-B14F-4D97-AF65-F5344CB8AC3E}">
        <p14:creationId xmlns:p14="http://schemas.microsoft.com/office/powerpoint/2010/main" val="32885649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56013BB-0432-C8D4-63EE-103491BD92F6}"/>
              </a:ext>
            </a:extLst>
          </p:cNvPr>
          <p:cNvSpPr>
            <a:spLocks noGrp="1"/>
          </p:cNvSpPr>
          <p:nvPr>
            <p:ph type="title" orient="vert"/>
          </p:nvPr>
        </p:nvSpPr>
        <p:spPr>
          <a:xfrm>
            <a:off x="8724900" y="365125"/>
            <a:ext cx="2628900" cy="5811838"/>
          </a:xfrm>
        </p:spPr>
        <p:txBody>
          <a:bodyPr vert="eaVert"/>
          <a:lstStyle/>
          <a:p>
            <a:r>
              <a:rPr lang="en-GB"/>
              <a:t>Click to edit Master title style</a:t>
            </a:r>
            <a:endParaRPr lang="en-GR"/>
          </a:p>
        </p:txBody>
      </p:sp>
      <p:sp>
        <p:nvSpPr>
          <p:cNvPr id="3" name="Vertical Text Placeholder 2">
            <a:extLst>
              <a:ext uri="{FF2B5EF4-FFF2-40B4-BE49-F238E27FC236}">
                <a16:creationId xmlns:a16="http://schemas.microsoft.com/office/drawing/2014/main" id="{E02585DB-8FA3-A34C-5ED2-2FF83354FF0A}"/>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R"/>
          </a:p>
        </p:txBody>
      </p:sp>
      <p:sp>
        <p:nvSpPr>
          <p:cNvPr id="4" name="Date Placeholder 3">
            <a:extLst>
              <a:ext uri="{FF2B5EF4-FFF2-40B4-BE49-F238E27FC236}">
                <a16:creationId xmlns:a16="http://schemas.microsoft.com/office/drawing/2014/main" id="{363A56F6-A433-E303-339F-82948F27E516}"/>
              </a:ext>
            </a:extLst>
          </p:cNvPr>
          <p:cNvSpPr>
            <a:spLocks noGrp="1"/>
          </p:cNvSpPr>
          <p:nvPr>
            <p:ph type="dt" sz="half" idx="10"/>
          </p:nvPr>
        </p:nvSpPr>
        <p:spPr/>
        <p:txBody>
          <a:bodyPr/>
          <a:lstStyle/>
          <a:p>
            <a:fld id="{82A3681C-2624-1248-A2C1-755896AC96E3}" type="datetimeFigureOut">
              <a:rPr lang="en-GR" smtClean="0"/>
              <a:t>03/05/2025</a:t>
            </a:fld>
            <a:endParaRPr lang="en-GR"/>
          </a:p>
        </p:txBody>
      </p:sp>
      <p:sp>
        <p:nvSpPr>
          <p:cNvPr id="5" name="Footer Placeholder 4">
            <a:extLst>
              <a:ext uri="{FF2B5EF4-FFF2-40B4-BE49-F238E27FC236}">
                <a16:creationId xmlns:a16="http://schemas.microsoft.com/office/drawing/2014/main" id="{169B3665-D545-0DB4-FB87-0E41DD59929F}"/>
              </a:ext>
            </a:extLst>
          </p:cNvPr>
          <p:cNvSpPr>
            <a:spLocks noGrp="1"/>
          </p:cNvSpPr>
          <p:nvPr>
            <p:ph type="ftr" sz="quarter" idx="11"/>
          </p:nvPr>
        </p:nvSpPr>
        <p:spPr/>
        <p:txBody>
          <a:bodyPr/>
          <a:lstStyle/>
          <a:p>
            <a:endParaRPr lang="en-GR"/>
          </a:p>
        </p:txBody>
      </p:sp>
      <p:sp>
        <p:nvSpPr>
          <p:cNvPr id="6" name="Slide Number Placeholder 5">
            <a:extLst>
              <a:ext uri="{FF2B5EF4-FFF2-40B4-BE49-F238E27FC236}">
                <a16:creationId xmlns:a16="http://schemas.microsoft.com/office/drawing/2014/main" id="{4CA4F50D-3BEA-063F-5C8E-665C3C57FA6B}"/>
              </a:ext>
            </a:extLst>
          </p:cNvPr>
          <p:cNvSpPr>
            <a:spLocks noGrp="1"/>
          </p:cNvSpPr>
          <p:nvPr>
            <p:ph type="sldNum" sz="quarter" idx="12"/>
          </p:nvPr>
        </p:nvSpPr>
        <p:spPr/>
        <p:txBody>
          <a:bodyPr/>
          <a:lstStyle/>
          <a:p>
            <a:fld id="{005EC1A5-A3BF-6147-BF35-648327CA00AB}" type="slidenum">
              <a:rPr lang="en-GR" smtClean="0"/>
              <a:t>‹#›</a:t>
            </a:fld>
            <a:endParaRPr lang="en-GR"/>
          </a:p>
        </p:txBody>
      </p:sp>
    </p:spTree>
    <p:extLst>
      <p:ext uri="{BB962C8B-B14F-4D97-AF65-F5344CB8AC3E}">
        <p14:creationId xmlns:p14="http://schemas.microsoft.com/office/powerpoint/2010/main" val="135053548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E001A0-AC9A-25BD-2DC2-F5C91ED0BEDC}"/>
              </a:ext>
            </a:extLst>
          </p:cNvPr>
          <p:cNvSpPr>
            <a:spLocks noGrp="1"/>
          </p:cNvSpPr>
          <p:nvPr>
            <p:ph type="title"/>
          </p:nvPr>
        </p:nvSpPr>
        <p:spPr/>
        <p:txBody>
          <a:bodyPr/>
          <a:lstStyle/>
          <a:p>
            <a:r>
              <a:rPr lang="en-GB"/>
              <a:t>Click to edit Master title style</a:t>
            </a:r>
            <a:endParaRPr lang="en-GR"/>
          </a:p>
        </p:txBody>
      </p:sp>
      <p:sp>
        <p:nvSpPr>
          <p:cNvPr id="3" name="Content Placeholder 2">
            <a:extLst>
              <a:ext uri="{FF2B5EF4-FFF2-40B4-BE49-F238E27FC236}">
                <a16:creationId xmlns:a16="http://schemas.microsoft.com/office/drawing/2014/main" id="{C22654A0-AE8C-FF05-5A4C-3167B7866C9C}"/>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R"/>
          </a:p>
        </p:txBody>
      </p:sp>
      <p:sp>
        <p:nvSpPr>
          <p:cNvPr id="4" name="Date Placeholder 3">
            <a:extLst>
              <a:ext uri="{FF2B5EF4-FFF2-40B4-BE49-F238E27FC236}">
                <a16:creationId xmlns:a16="http://schemas.microsoft.com/office/drawing/2014/main" id="{5D77ED51-FDB7-8140-DD80-472B669F7122}"/>
              </a:ext>
            </a:extLst>
          </p:cNvPr>
          <p:cNvSpPr>
            <a:spLocks noGrp="1"/>
          </p:cNvSpPr>
          <p:nvPr>
            <p:ph type="dt" sz="half" idx="10"/>
          </p:nvPr>
        </p:nvSpPr>
        <p:spPr/>
        <p:txBody>
          <a:bodyPr/>
          <a:lstStyle/>
          <a:p>
            <a:fld id="{82A3681C-2624-1248-A2C1-755896AC96E3}" type="datetimeFigureOut">
              <a:rPr lang="en-GR" smtClean="0"/>
              <a:t>03/05/2025</a:t>
            </a:fld>
            <a:endParaRPr lang="en-GR"/>
          </a:p>
        </p:txBody>
      </p:sp>
      <p:sp>
        <p:nvSpPr>
          <p:cNvPr id="5" name="Footer Placeholder 4">
            <a:extLst>
              <a:ext uri="{FF2B5EF4-FFF2-40B4-BE49-F238E27FC236}">
                <a16:creationId xmlns:a16="http://schemas.microsoft.com/office/drawing/2014/main" id="{2DEA6C04-C84F-C891-BEBC-C578D6F17CBC}"/>
              </a:ext>
            </a:extLst>
          </p:cNvPr>
          <p:cNvSpPr>
            <a:spLocks noGrp="1"/>
          </p:cNvSpPr>
          <p:nvPr>
            <p:ph type="ftr" sz="quarter" idx="11"/>
          </p:nvPr>
        </p:nvSpPr>
        <p:spPr/>
        <p:txBody>
          <a:bodyPr/>
          <a:lstStyle/>
          <a:p>
            <a:endParaRPr lang="en-GR"/>
          </a:p>
        </p:txBody>
      </p:sp>
      <p:sp>
        <p:nvSpPr>
          <p:cNvPr id="6" name="Slide Number Placeholder 5">
            <a:extLst>
              <a:ext uri="{FF2B5EF4-FFF2-40B4-BE49-F238E27FC236}">
                <a16:creationId xmlns:a16="http://schemas.microsoft.com/office/drawing/2014/main" id="{00F7CC88-DA6E-A0F4-AC14-0306F11B183F}"/>
              </a:ext>
            </a:extLst>
          </p:cNvPr>
          <p:cNvSpPr>
            <a:spLocks noGrp="1"/>
          </p:cNvSpPr>
          <p:nvPr>
            <p:ph type="sldNum" sz="quarter" idx="12"/>
          </p:nvPr>
        </p:nvSpPr>
        <p:spPr/>
        <p:txBody>
          <a:bodyPr/>
          <a:lstStyle/>
          <a:p>
            <a:fld id="{005EC1A5-A3BF-6147-BF35-648327CA00AB}" type="slidenum">
              <a:rPr lang="en-GR" smtClean="0"/>
              <a:t>‹#›</a:t>
            </a:fld>
            <a:endParaRPr lang="en-GR"/>
          </a:p>
        </p:txBody>
      </p:sp>
    </p:spTree>
    <p:extLst>
      <p:ext uri="{BB962C8B-B14F-4D97-AF65-F5344CB8AC3E}">
        <p14:creationId xmlns:p14="http://schemas.microsoft.com/office/powerpoint/2010/main" val="9974744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13D7CF-25E3-A384-5A3D-E7A54DF18B52}"/>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endParaRPr lang="en-GR"/>
          </a:p>
        </p:txBody>
      </p:sp>
      <p:sp>
        <p:nvSpPr>
          <p:cNvPr id="3" name="Text Placeholder 2">
            <a:extLst>
              <a:ext uri="{FF2B5EF4-FFF2-40B4-BE49-F238E27FC236}">
                <a16:creationId xmlns:a16="http://schemas.microsoft.com/office/drawing/2014/main" id="{3C42EB2D-D5B5-1979-064B-1F05626A6B6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BE4C8829-41C2-9090-447D-D263A18D8198}"/>
              </a:ext>
            </a:extLst>
          </p:cNvPr>
          <p:cNvSpPr>
            <a:spLocks noGrp="1"/>
          </p:cNvSpPr>
          <p:nvPr>
            <p:ph type="dt" sz="half" idx="10"/>
          </p:nvPr>
        </p:nvSpPr>
        <p:spPr/>
        <p:txBody>
          <a:bodyPr/>
          <a:lstStyle/>
          <a:p>
            <a:fld id="{82A3681C-2624-1248-A2C1-755896AC96E3}" type="datetimeFigureOut">
              <a:rPr lang="en-GR" smtClean="0"/>
              <a:t>03/05/2025</a:t>
            </a:fld>
            <a:endParaRPr lang="en-GR"/>
          </a:p>
        </p:txBody>
      </p:sp>
      <p:sp>
        <p:nvSpPr>
          <p:cNvPr id="5" name="Footer Placeholder 4">
            <a:extLst>
              <a:ext uri="{FF2B5EF4-FFF2-40B4-BE49-F238E27FC236}">
                <a16:creationId xmlns:a16="http://schemas.microsoft.com/office/drawing/2014/main" id="{A923A189-73D6-7A37-8E6C-ABED39DED9D1}"/>
              </a:ext>
            </a:extLst>
          </p:cNvPr>
          <p:cNvSpPr>
            <a:spLocks noGrp="1"/>
          </p:cNvSpPr>
          <p:nvPr>
            <p:ph type="ftr" sz="quarter" idx="11"/>
          </p:nvPr>
        </p:nvSpPr>
        <p:spPr/>
        <p:txBody>
          <a:bodyPr/>
          <a:lstStyle/>
          <a:p>
            <a:endParaRPr lang="en-GR"/>
          </a:p>
        </p:txBody>
      </p:sp>
      <p:sp>
        <p:nvSpPr>
          <p:cNvPr id="6" name="Slide Number Placeholder 5">
            <a:extLst>
              <a:ext uri="{FF2B5EF4-FFF2-40B4-BE49-F238E27FC236}">
                <a16:creationId xmlns:a16="http://schemas.microsoft.com/office/drawing/2014/main" id="{062B485E-4A01-587E-D8B8-1EAFD343B25B}"/>
              </a:ext>
            </a:extLst>
          </p:cNvPr>
          <p:cNvSpPr>
            <a:spLocks noGrp="1"/>
          </p:cNvSpPr>
          <p:nvPr>
            <p:ph type="sldNum" sz="quarter" idx="12"/>
          </p:nvPr>
        </p:nvSpPr>
        <p:spPr/>
        <p:txBody>
          <a:bodyPr/>
          <a:lstStyle/>
          <a:p>
            <a:fld id="{005EC1A5-A3BF-6147-BF35-648327CA00AB}" type="slidenum">
              <a:rPr lang="en-GR" smtClean="0"/>
              <a:t>‹#›</a:t>
            </a:fld>
            <a:endParaRPr lang="en-GR"/>
          </a:p>
        </p:txBody>
      </p:sp>
    </p:spTree>
    <p:extLst>
      <p:ext uri="{BB962C8B-B14F-4D97-AF65-F5344CB8AC3E}">
        <p14:creationId xmlns:p14="http://schemas.microsoft.com/office/powerpoint/2010/main" val="15430329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7CDDFF-0B7C-DD40-A06F-21D356F2FF82}"/>
              </a:ext>
            </a:extLst>
          </p:cNvPr>
          <p:cNvSpPr>
            <a:spLocks noGrp="1"/>
          </p:cNvSpPr>
          <p:nvPr>
            <p:ph type="title"/>
          </p:nvPr>
        </p:nvSpPr>
        <p:spPr/>
        <p:txBody>
          <a:bodyPr/>
          <a:lstStyle/>
          <a:p>
            <a:r>
              <a:rPr lang="en-GB"/>
              <a:t>Click to edit Master title style</a:t>
            </a:r>
            <a:endParaRPr lang="en-GR"/>
          </a:p>
        </p:txBody>
      </p:sp>
      <p:sp>
        <p:nvSpPr>
          <p:cNvPr id="3" name="Content Placeholder 2">
            <a:extLst>
              <a:ext uri="{FF2B5EF4-FFF2-40B4-BE49-F238E27FC236}">
                <a16:creationId xmlns:a16="http://schemas.microsoft.com/office/drawing/2014/main" id="{65EADA1E-FEA7-3D1E-BBBC-8DD58AE0E009}"/>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R"/>
          </a:p>
        </p:txBody>
      </p:sp>
      <p:sp>
        <p:nvSpPr>
          <p:cNvPr id="4" name="Content Placeholder 3">
            <a:extLst>
              <a:ext uri="{FF2B5EF4-FFF2-40B4-BE49-F238E27FC236}">
                <a16:creationId xmlns:a16="http://schemas.microsoft.com/office/drawing/2014/main" id="{FFB86B47-F0CE-0E14-A4D2-6BEE7284B0D4}"/>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R"/>
          </a:p>
        </p:txBody>
      </p:sp>
      <p:sp>
        <p:nvSpPr>
          <p:cNvPr id="5" name="Date Placeholder 4">
            <a:extLst>
              <a:ext uri="{FF2B5EF4-FFF2-40B4-BE49-F238E27FC236}">
                <a16:creationId xmlns:a16="http://schemas.microsoft.com/office/drawing/2014/main" id="{7EF7B086-6FEE-7208-9B4D-E0E872619C56}"/>
              </a:ext>
            </a:extLst>
          </p:cNvPr>
          <p:cNvSpPr>
            <a:spLocks noGrp="1"/>
          </p:cNvSpPr>
          <p:nvPr>
            <p:ph type="dt" sz="half" idx="10"/>
          </p:nvPr>
        </p:nvSpPr>
        <p:spPr/>
        <p:txBody>
          <a:bodyPr/>
          <a:lstStyle/>
          <a:p>
            <a:fld id="{82A3681C-2624-1248-A2C1-755896AC96E3}" type="datetimeFigureOut">
              <a:rPr lang="en-GR" smtClean="0"/>
              <a:t>03/05/2025</a:t>
            </a:fld>
            <a:endParaRPr lang="en-GR"/>
          </a:p>
        </p:txBody>
      </p:sp>
      <p:sp>
        <p:nvSpPr>
          <p:cNvPr id="6" name="Footer Placeholder 5">
            <a:extLst>
              <a:ext uri="{FF2B5EF4-FFF2-40B4-BE49-F238E27FC236}">
                <a16:creationId xmlns:a16="http://schemas.microsoft.com/office/drawing/2014/main" id="{B86C7381-28BF-E835-7BB4-632148A570BB}"/>
              </a:ext>
            </a:extLst>
          </p:cNvPr>
          <p:cNvSpPr>
            <a:spLocks noGrp="1"/>
          </p:cNvSpPr>
          <p:nvPr>
            <p:ph type="ftr" sz="quarter" idx="11"/>
          </p:nvPr>
        </p:nvSpPr>
        <p:spPr/>
        <p:txBody>
          <a:bodyPr/>
          <a:lstStyle/>
          <a:p>
            <a:endParaRPr lang="en-GR"/>
          </a:p>
        </p:txBody>
      </p:sp>
      <p:sp>
        <p:nvSpPr>
          <p:cNvPr id="7" name="Slide Number Placeholder 6">
            <a:extLst>
              <a:ext uri="{FF2B5EF4-FFF2-40B4-BE49-F238E27FC236}">
                <a16:creationId xmlns:a16="http://schemas.microsoft.com/office/drawing/2014/main" id="{41CA1D6C-A5A5-AB11-00F0-00511A8B182E}"/>
              </a:ext>
            </a:extLst>
          </p:cNvPr>
          <p:cNvSpPr>
            <a:spLocks noGrp="1"/>
          </p:cNvSpPr>
          <p:nvPr>
            <p:ph type="sldNum" sz="quarter" idx="12"/>
          </p:nvPr>
        </p:nvSpPr>
        <p:spPr/>
        <p:txBody>
          <a:bodyPr/>
          <a:lstStyle/>
          <a:p>
            <a:fld id="{005EC1A5-A3BF-6147-BF35-648327CA00AB}" type="slidenum">
              <a:rPr lang="en-GR" smtClean="0"/>
              <a:t>‹#›</a:t>
            </a:fld>
            <a:endParaRPr lang="en-GR"/>
          </a:p>
        </p:txBody>
      </p:sp>
    </p:spTree>
    <p:extLst>
      <p:ext uri="{BB962C8B-B14F-4D97-AF65-F5344CB8AC3E}">
        <p14:creationId xmlns:p14="http://schemas.microsoft.com/office/powerpoint/2010/main" val="401900865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E5DD3E-D5F9-49DA-8D0D-437B7AC9ED97}"/>
              </a:ext>
            </a:extLst>
          </p:cNvPr>
          <p:cNvSpPr>
            <a:spLocks noGrp="1"/>
          </p:cNvSpPr>
          <p:nvPr>
            <p:ph type="title"/>
          </p:nvPr>
        </p:nvSpPr>
        <p:spPr>
          <a:xfrm>
            <a:off x="839788" y="365125"/>
            <a:ext cx="10515600" cy="1325563"/>
          </a:xfrm>
        </p:spPr>
        <p:txBody>
          <a:bodyPr/>
          <a:lstStyle/>
          <a:p>
            <a:r>
              <a:rPr lang="en-GB"/>
              <a:t>Click to edit Master title style</a:t>
            </a:r>
            <a:endParaRPr lang="en-GR"/>
          </a:p>
        </p:txBody>
      </p:sp>
      <p:sp>
        <p:nvSpPr>
          <p:cNvPr id="3" name="Text Placeholder 2">
            <a:extLst>
              <a:ext uri="{FF2B5EF4-FFF2-40B4-BE49-F238E27FC236}">
                <a16:creationId xmlns:a16="http://schemas.microsoft.com/office/drawing/2014/main" id="{8B68180E-15E5-5516-6B26-A742C6FC0DD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2DCCF48F-79AD-E84E-6C1F-5184DC3F13F2}"/>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R"/>
          </a:p>
        </p:txBody>
      </p:sp>
      <p:sp>
        <p:nvSpPr>
          <p:cNvPr id="5" name="Text Placeholder 4">
            <a:extLst>
              <a:ext uri="{FF2B5EF4-FFF2-40B4-BE49-F238E27FC236}">
                <a16:creationId xmlns:a16="http://schemas.microsoft.com/office/drawing/2014/main" id="{2BF3B34C-7E2B-6286-909C-055BEAF4C2C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532A1435-BA44-802A-4CE0-4E07D7272D12}"/>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R"/>
          </a:p>
        </p:txBody>
      </p:sp>
      <p:sp>
        <p:nvSpPr>
          <p:cNvPr id="7" name="Date Placeholder 6">
            <a:extLst>
              <a:ext uri="{FF2B5EF4-FFF2-40B4-BE49-F238E27FC236}">
                <a16:creationId xmlns:a16="http://schemas.microsoft.com/office/drawing/2014/main" id="{0CE0BD84-ABFA-DDA3-7B23-6F461DDF0E96}"/>
              </a:ext>
            </a:extLst>
          </p:cNvPr>
          <p:cNvSpPr>
            <a:spLocks noGrp="1"/>
          </p:cNvSpPr>
          <p:nvPr>
            <p:ph type="dt" sz="half" idx="10"/>
          </p:nvPr>
        </p:nvSpPr>
        <p:spPr/>
        <p:txBody>
          <a:bodyPr/>
          <a:lstStyle/>
          <a:p>
            <a:fld id="{82A3681C-2624-1248-A2C1-755896AC96E3}" type="datetimeFigureOut">
              <a:rPr lang="en-GR" smtClean="0"/>
              <a:t>03/05/2025</a:t>
            </a:fld>
            <a:endParaRPr lang="en-GR"/>
          </a:p>
        </p:txBody>
      </p:sp>
      <p:sp>
        <p:nvSpPr>
          <p:cNvPr id="8" name="Footer Placeholder 7">
            <a:extLst>
              <a:ext uri="{FF2B5EF4-FFF2-40B4-BE49-F238E27FC236}">
                <a16:creationId xmlns:a16="http://schemas.microsoft.com/office/drawing/2014/main" id="{AB584873-B172-4E9E-9DA8-328C4E62ABB3}"/>
              </a:ext>
            </a:extLst>
          </p:cNvPr>
          <p:cNvSpPr>
            <a:spLocks noGrp="1"/>
          </p:cNvSpPr>
          <p:nvPr>
            <p:ph type="ftr" sz="quarter" idx="11"/>
          </p:nvPr>
        </p:nvSpPr>
        <p:spPr/>
        <p:txBody>
          <a:bodyPr/>
          <a:lstStyle/>
          <a:p>
            <a:endParaRPr lang="en-GR"/>
          </a:p>
        </p:txBody>
      </p:sp>
      <p:sp>
        <p:nvSpPr>
          <p:cNvPr id="9" name="Slide Number Placeholder 8">
            <a:extLst>
              <a:ext uri="{FF2B5EF4-FFF2-40B4-BE49-F238E27FC236}">
                <a16:creationId xmlns:a16="http://schemas.microsoft.com/office/drawing/2014/main" id="{3A30EECA-BFB6-658C-4FD8-E91FF10A79A5}"/>
              </a:ext>
            </a:extLst>
          </p:cNvPr>
          <p:cNvSpPr>
            <a:spLocks noGrp="1"/>
          </p:cNvSpPr>
          <p:nvPr>
            <p:ph type="sldNum" sz="quarter" idx="12"/>
          </p:nvPr>
        </p:nvSpPr>
        <p:spPr/>
        <p:txBody>
          <a:bodyPr/>
          <a:lstStyle/>
          <a:p>
            <a:fld id="{005EC1A5-A3BF-6147-BF35-648327CA00AB}" type="slidenum">
              <a:rPr lang="en-GR" smtClean="0"/>
              <a:t>‹#›</a:t>
            </a:fld>
            <a:endParaRPr lang="en-GR"/>
          </a:p>
        </p:txBody>
      </p:sp>
    </p:spTree>
    <p:extLst>
      <p:ext uri="{BB962C8B-B14F-4D97-AF65-F5344CB8AC3E}">
        <p14:creationId xmlns:p14="http://schemas.microsoft.com/office/powerpoint/2010/main" val="221828529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48CA14-DE0E-D4B9-070E-C691E707AFFF}"/>
              </a:ext>
            </a:extLst>
          </p:cNvPr>
          <p:cNvSpPr>
            <a:spLocks noGrp="1"/>
          </p:cNvSpPr>
          <p:nvPr>
            <p:ph type="title"/>
          </p:nvPr>
        </p:nvSpPr>
        <p:spPr/>
        <p:txBody>
          <a:bodyPr/>
          <a:lstStyle/>
          <a:p>
            <a:r>
              <a:rPr lang="en-GB"/>
              <a:t>Click to edit Master title style</a:t>
            </a:r>
            <a:endParaRPr lang="en-GR"/>
          </a:p>
        </p:txBody>
      </p:sp>
      <p:sp>
        <p:nvSpPr>
          <p:cNvPr id="3" name="Date Placeholder 2">
            <a:extLst>
              <a:ext uri="{FF2B5EF4-FFF2-40B4-BE49-F238E27FC236}">
                <a16:creationId xmlns:a16="http://schemas.microsoft.com/office/drawing/2014/main" id="{A00904E3-B27A-A52B-1DA7-E06B77FC1752}"/>
              </a:ext>
            </a:extLst>
          </p:cNvPr>
          <p:cNvSpPr>
            <a:spLocks noGrp="1"/>
          </p:cNvSpPr>
          <p:nvPr>
            <p:ph type="dt" sz="half" idx="10"/>
          </p:nvPr>
        </p:nvSpPr>
        <p:spPr/>
        <p:txBody>
          <a:bodyPr/>
          <a:lstStyle/>
          <a:p>
            <a:fld id="{82A3681C-2624-1248-A2C1-755896AC96E3}" type="datetimeFigureOut">
              <a:rPr lang="en-GR" smtClean="0"/>
              <a:t>03/05/2025</a:t>
            </a:fld>
            <a:endParaRPr lang="en-GR"/>
          </a:p>
        </p:txBody>
      </p:sp>
      <p:sp>
        <p:nvSpPr>
          <p:cNvPr id="4" name="Footer Placeholder 3">
            <a:extLst>
              <a:ext uri="{FF2B5EF4-FFF2-40B4-BE49-F238E27FC236}">
                <a16:creationId xmlns:a16="http://schemas.microsoft.com/office/drawing/2014/main" id="{DC58BAE5-3BB0-591D-5E5A-B4414CE409B1}"/>
              </a:ext>
            </a:extLst>
          </p:cNvPr>
          <p:cNvSpPr>
            <a:spLocks noGrp="1"/>
          </p:cNvSpPr>
          <p:nvPr>
            <p:ph type="ftr" sz="quarter" idx="11"/>
          </p:nvPr>
        </p:nvSpPr>
        <p:spPr/>
        <p:txBody>
          <a:bodyPr/>
          <a:lstStyle/>
          <a:p>
            <a:endParaRPr lang="en-GR"/>
          </a:p>
        </p:txBody>
      </p:sp>
      <p:sp>
        <p:nvSpPr>
          <p:cNvPr id="5" name="Slide Number Placeholder 4">
            <a:extLst>
              <a:ext uri="{FF2B5EF4-FFF2-40B4-BE49-F238E27FC236}">
                <a16:creationId xmlns:a16="http://schemas.microsoft.com/office/drawing/2014/main" id="{7B7FA766-455E-ADD6-D335-09C3431285CA}"/>
              </a:ext>
            </a:extLst>
          </p:cNvPr>
          <p:cNvSpPr>
            <a:spLocks noGrp="1"/>
          </p:cNvSpPr>
          <p:nvPr>
            <p:ph type="sldNum" sz="quarter" idx="12"/>
          </p:nvPr>
        </p:nvSpPr>
        <p:spPr/>
        <p:txBody>
          <a:bodyPr/>
          <a:lstStyle/>
          <a:p>
            <a:fld id="{005EC1A5-A3BF-6147-BF35-648327CA00AB}" type="slidenum">
              <a:rPr lang="en-GR" smtClean="0"/>
              <a:t>‹#›</a:t>
            </a:fld>
            <a:endParaRPr lang="en-GR"/>
          </a:p>
        </p:txBody>
      </p:sp>
    </p:spTree>
    <p:extLst>
      <p:ext uri="{BB962C8B-B14F-4D97-AF65-F5344CB8AC3E}">
        <p14:creationId xmlns:p14="http://schemas.microsoft.com/office/powerpoint/2010/main" val="15756783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5BCB07C-81CA-06A3-DDFF-AE27557B7BDD}"/>
              </a:ext>
            </a:extLst>
          </p:cNvPr>
          <p:cNvSpPr>
            <a:spLocks noGrp="1"/>
          </p:cNvSpPr>
          <p:nvPr>
            <p:ph type="dt" sz="half" idx="10"/>
          </p:nvPr>
        </p:nvSpPr>
        <p:spPr/>
        <p:txBody>
          <a:bodyPr/>
          <a:lstStyle/>
          <a:p>
            <a:fld id="{82A3681C-2624-1248-A2C1-755896AC96E3}" type="datetimeFigureOut">
              <a:rPr lang="en-GR" smtClean="0"/>
              <a:t>03/05/2025</a:t>
            </a:fld>
            <a:endParaRPr lang="en-GR"/>
          </a:p>
        </p:txBody>
      </p:sp>
      <p:sp>
        <p:nvSpPr>
          <p:cNvPr id="3" name="Footer Placeholder 2">
            <a:extLst>
              <a:ext uri="{FF2B5EF4-FFF2-40B4-BE49-F238E27FC236}">
                <a16:creationId xmlns:a16="http://schemas.microsoft.com/office/drawing/2014/main" id="{BF970485-E933-0C10-2CEA-9A207A84DFB0}"/>
              </a:ext>
            </a:extLst>
          </p:cNvPr>
          <p:cNvSpPr>
            <a:spLocks noGrp="1"/>
          </p:cNvSpPr>
          <p:nvPr>
            <p:ph type="ftr" sz="quarter" idx="11"/>
          </p:nvPr>
        </p:nvSpPr>
        <p:spPr/>
        <p:txBody>
          <a:bodyPr/>
          <a:lstStyle/>
          <a:p>
            <a:endParaRPr lang="en-GR"/>
          </a:p>
        </p:txBody>
      </p:sp>
      <p:sp>
        <p:nvSpPr>
          <p:cNvPr id="4" name="Slide Number Placeholder 3">
            <a:extLst>
              <a:ext uri="{FF2B5EF4-FFF2-40B4-BE49-F238E27FC236}">
                <a16:creationId xmlns:a16="http://schemas.microsoft.com/office/drawing/2014/main" id="{631C366B-20F2-51EB-C47E-58F539479242}"/>
              </a:ext>
            </a:extLst>
          </p:cNvPr>
          <p:cNvSpPr>
            <a:spLocks noGrp="1"/>
          </p:cNvSpPr>
          <p:nvPr>
            <p:ph type="sldNum" sz="quarter" idx="12"/>
          </p:nvPr>
        </p:nvSpPr>
        <p:spPr/>
        <p:txBody>
          <a:bodyPr/>
          <a:lstStyle/>
          <a:p>
            <a:fld id="{005EC1A5-A3BF-6147-BF35-648327CA00AB}" type="slidenum">
              <a:rPr lang="en-GR" smtClean="0"/>
              <a:t>‹#›</a:t>
            </a:fld>
            <a:endParaRPr lang="en-GR"/>
          </a:p>
        </p:txBody>
      </p:sp>
    </p:spTree>
    <p:extLst>
      <p:ext uri="{BB962C8B-B14F-4D97-AF65-F5344CB8AC3E}">
        <p14:creationId xmlns:p14="http://schemas.microsoft.com/office/powerpoint/2010/main" val="1528660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833C79-B6F6-4DFF-B6C0-3087E4DAB23E}"/>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GR"/>
          </a:p>
        </p:txBody>
      </p:sp>
      <p:sp>
        <p:nvSpPr>
          <p:cNvPr id="3" name="Content Placeholder 2">
            <a:extLst>
              <a:ext uri="{FF2B5EF4-FFF2-40B4-BE49-F238E27FC236}">
                <a16:creationId xmlns:a16="http://schemas.microsoft.com/office/drawing/2014/main" id="{7F5CF67D-DD36-8065-2173-24A89B370C3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R"/>
          </a:p>
        </p:txBody>
      </p:sp>
      <p:sp>
        <p:nvSpPr>
          <p:cNvPr id="4" name="Text Placeholder 3">
            <a:extLst>
              <a:ext uri="{FF2B5EF4-FFF2-40B4-BE49-F238E27FC236}">
                <a16:creationId xmlns:a16="http://schemas.microsoft.com/office/drawing/2014/main" id="{400B63CB-A5FA-03CF-B548-6EEE5C9B251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AAA8BF49-5CD0-554C-B5E6-54D3E035F8E8}"/>
              </a:ext>
            </a:extLst>
          </p:cNvPr>
          <p:cNvSpPr>
            <a:spLocks noGrp="1"/>
          </p:cNvSpPr>
          <p:nvPr>
            <p:ph type="dt" sz="half" idx="10"/>
          </p:nvPr>
        </p:nvSpPr>
        <p:spPr/>
        <p:txBody>
          <a:bodyPr/>
          <a:lstStyle/>
          <a:p>
            <a:fld id="{82A3681C-2624-1248-A2C1-755896AC96E3}" type="datetimeFigureOut">
              <a:rPr lang="en-GR" smtClean="0"/>
              <a:t>03/05/2025</a:t>
            </a:fld>
            <a:endParaRPr lang="en-GR"/>
          </a:p>
        </p:txBody>
      </p:sp>
      <p:sp>
        <p:nvSpPr>
          <p:cNvPr id="6" name="Footer Placeholder 5">
            <a:extLst>
              <a:ext uri="{FF2B5EF4-FFF2-40B4-BE49-F238E27FC236}">
                <a16:creationId xmlns:a16="http://schemas.microsoft.com/office/drawing/2014/main" id="{77B98827-1BB4-F44C-B148-C8ED490763BF}"/>
              </a:ext>
            </a:extLst>
          </p:cNvPr>
          <p:cNvSpPr>
            <a:spLocks noGrp="1"/>
          </p:cNvSpPr>
          <p:nvPr>
            <p:ph type="ftr" sz="quarter" idx="11"/>
          </p:nvPr>
        </p:nvSpPr>
        <p:spPr/>
        <p:txBody>
          <a:bodyPr/>
          <a:lstStyle/>
          <a:p>
            <a:endParaRPr lang="en-GR"/>
          </a:p>
        </p:txBody>
      </p:sp>
      <p:sp>
        <p:nvSpPr>
          <p:cNvPr id="7" name="Slide Number Placeholder 6">
            <a:extLst>
              <a:ext uri="{FF2B5EF4-FFF2-40B4-BE49-F238E27FC236}">
                <a16:creationId xmlns:a16="http://schemas.microsoft.com/office/drawing/2014/main" id="{7922879B-001F-5D37-8AD9-E7FC3E0648F5}"/>
              </a:ext>
            </a:extLst>
          </p:cNvPr>
          <p:cNvSpPr>
            <a:spLocks noGrp="1"/>
          </p:cNvSpPr>
          <p:nvPr>
            <p:ph type="sldNum" sz="quarter" idx="12"/>
          </p:nvPr>
        </p:nvSpPr>
        <p:spPr/>
        <p:txBody>
          <a:bodyPr/>
          <a:lstStyle/>
          <a:p>
            <a:fld id="{005EC1A5-A3BF-6147-BF35-648327CA00AB}" type="slidenum">
              <a:rPr lang="en-GR" smtClean="0"/>
              <a:t>‹#›</a:t>
            </a:fld>
            <a:endParaRPr lang="en-GR"/>
          </a:p>
        </p:txBody>
      </p:sp>
    </p:spTree>
    <p:extLst>
      <p:ext uri="{BB962C8B-B14F-4D97-AF65-F5344CB8AC3E}">
        <p14:creationId xmlns:p14="http://schemas.microsoft.com/office/powerpoint/2010/main" val="322893153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56E8A4-C41B-B479-8F72-7608EE0C1DE9}"/>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GR"/>
          </a:p>
        </p:txBody>
      </p:sp>
      <p:sp>
        <p:nvSpPr>
          <p:cNvPr id="3" name="Picture Placeholder 2">
            <a:extLst>
              <a:ext uri="{FF2B5EF4-FFF2-40B4-BE49-F238E27FC236}">
                <a16:creationId xmlns:a16="http://schemas.microsoft.com/office/drawing/2014/main" id="{0007FF72-64CC-4EF7-A932-8914E494E16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R"/>
          </a:p>
        </p:txBody>
      </p:sp>
      <p:sp>
        <p:nvSpPr>
          <p:cNvPr id="4" name="Text Placeholder 3">
            <a:extLst>
              <a:ext uri="{FF2B5EF4-FFF2-40B4-BE49-F238E27FC236}">
                <a16:creationId xmlns:a16="http://schemas.microsoft.com/office/drawing/2014/main" id="{AADA28CD-594E-0490-3E5A-79B483535FB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D4B707D4-DE28-8FDA-DD50-34EF5D94FAFD}"/>
              </a:ext>
            </a:extLst>
          </p:cNvPr>
          <p:cNvSpPr>
            <a:spLocks noGrp="1"/>
          </p:cNvSpPr>
          <p:nvPr>
            <p:ph type="dt" sz="half" idx="10"/>
          </p:nvPr>
        </p:nvSpPr>
        <p:spPr/>
        <p:txBody>
          <a:bodyPr/>
          <a:lstStyle/>
          <a:p>
            <a:fld id="{82A3681C-2624-1248-A2C1-755896AC96E3}" type="datetimeFigureOut">
              <a:rPr lang="en-GR" smtClean="0"/>
              <a:t>03/05/2025</a:t>
            </a:fld>
            <a:endParaRPr lang="en-GR"/>
          </a:p>
        </p:txBody>
      </p:sp>
      <p:sp>
        <p:nvSpPr>
          <p:cNvPr id="6" name="Footer Placeholder 5">
            <a:extLst>
              <a:ext uri="{FF2B5EF4-FFF2-40B4-BE49-F238E27FC236}">
                <a16:creationId xmlns:a16="http://schemas.microsoft.com/office/drawing/2014/main" id="{805ED6C5-4CA8-822D-15FF-0F3B4709184A}"/>
              </a:ext>
            </a:extLst>
          </p:cNvPr>
          <p:cNvSpPr>
            <a:spLocks noGrp="1"/>
          </p:cNvSpPr>
          <p:nvPr>
            <p:ph type="ftr" sz="quarter" idx="11"/>
          </p:nvPr>
        </p:nvSpPr>
        <p:spPr/>
        <p:txBody>
          <a:bodyPr/>
          <a:lstStyle/>
          <a:p>
            <a:endParaRPr lang="en-GR"/>
          </a:p>
        </p:txBody>
      </p:sp>
      <p:sp>
        <p:nvSpPr>
          <p:cNvPr id="7" name="Slide Number Placeholder 6">
            <a:extLst>
              <a:ext uri="{FF2B5EF4-FFF2-40B4-BE49-F238E27FC236}">
                <a16:creationId xmlns:a16="http://schemas.microsoft.com/office/drawing/2014/main" id="{01A33D4E-0C5E-DFB2-B261-BA9DA41A616B}"/>
              </a:ext>
            </a:extLst>
          </p:cNvPr>
          <p:cNvSpPr>
            <a:spLocks noGrp="1"/>
          </p:cNvSpPr>
          <p:nvPr>
            <p:ph type="sldNum" sz="quarter" idx="12"/>
          </p:nvPr>
        </p:nvSpPr>
        <p:spPr/>
        <p:txBody>
          <a:bodyPr/>
          <a:lstStyle/>
          <a:p>
            <a:fld id="{005EC1A5-A3BF-6147-BF35-648327CA00AB}" type="slidenum">
              <a:rPr lang="en-GR" smtClean="0"/>
              <a:t>‹#›</a:t>
            </a:fld>
            <a:endParaRPr lang="en-GR"/>
          </a:p>
        </p:txBody>
      </p:sp>
    </p:spTree>
    <p:extLst>
      <p:ext uri="{BB962C8B-B14F-4D97-AF65-F5344CB8AC3E}">
        <p14:creationId xmlns:p14="http://schemas.microsoft.com/office/powerpoint/2010/main" val="273725164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A443C54B-3F3E-4937-AEE6-F4707732FDB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endParaRPr lang="en-GR"/>
          </a:p>
        </p:txBody>
      </p:sp>
      <p:sp>
        <p:nvSpPr>
          <p:cNvPr id="3" name="Text Placeholder 2">
            <a:extLst>
              <a:ext uri="{FF2B5EF4-FFF2-40B4-BE49-F238E27FC236}">
                <a16:creationId xmlns:a16="http://schemas.microsoft.com/office/drawing/2014/main" id="{1FEDA8CC-9463-9B98-0437-2517A78E846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R"/>
          </a:p>
        </p:txBody>
      </p:sp>
      <p:sp>
        <p:nvSpPr>
          <p:cNvPr id="4" name="Date Placeholder 3">
            <a:extLst>
              <a:ext uri="{FF2B5EF4-FFF2-40B4-BE49-F238E27FC236}">
                <a16:creationId xmlns:a16="http://schemas.microsoft.com/office/drawing/2014/main" id="{11264041-1827-FFD4-AB67-EEFDCA2D01E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2A3681C-2624-1248-A2C1-755896AC96E3}" type="datetimeFigureOut">
              <a:rPr lang="en-GR" smtClean="0"/>
              <a:t>03/05/2025</a:t>
            </a:fld>
            <a:endParaRPr lang="en-GR"/>
          </a:p>
        </p:txBody>
      </p:sp>
      <p:sp>
        <p:nvSpPr>
          <p:cNvPr id="5" name="Footer Placeholder 4">
            <a:extLst>
              <a:ext uri="{FF2B5EF4-FFF2-40B4-BE49-F238E27FC236}">
                <a16:creationId xmlns:a16="http://schemas.microsoft.com/office/drawing/2014/main" id="{37511E59-9D6D-E1F6-5BBF-DF00E380C4E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R"/>
          </a:p>
        </p:txBody>
      </p:sp>
      <p:sp>
        <p:nvSpPr>
          <p:cNvPr id="6" name="Slide Number Placeholder 5">
            <a:extLst>
              <a:ext uri="{FF2B5EF4-FFF2-40B4-BE49-F238E27FC236}">
                <a16:creationId xmlns:a16="http://schemas.microsoft.com/office/drawing/2014/main" id="{26BDB33D-FA54-F08F-4E84-BACA6DB14ED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05EC1A5-A3BF-6147-BF35-648327CA00AB}" type="slidenum">
              <a:rPr lang="en-GR" smtClean="0"/>
              <a:t>‹#›</a:t>
            </a:fld>
            <a:endParaRPr lang="en-GR"/>
          </a:p>
        </p:txBody>
      </p:sp>
    </p:spTree>
    <p:extLst>
      <p:ext uri="{BB962C8B-B14F-4D97-AF65-F5344CB8AC3E}">
        <p14:creationId xmlns:p14="http://schemas.microsoft.com/office/powerpoint/2010/main" val="409902214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talos-ai4ssh.uoc.gr/" TargetMode="Externa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36837E-8847-E6A9-B779-B0A0563DF091}"/>
              </a:ext>
            </a:extLst>
          </p:cNvPr>
          <p:cNvSpPr>
            <a:spLocks noGrp="1"/>
          </p:cNvSpPr>
          <p:nvPr>
            <p:ph type="ctrTitle"/>
          </p:nvPr>
        </p:nvSpPr>
        <p:spPr/>
        <p:txBody>
          <a:bodyPr>
            <a:normAutofit fontScale="90000"/>
          </a:bodyPr>
          <a:lstStyle/>
          <a:p>
            <a:br>
              <a:rPr lang="en-GB" dirty="0"/>
            </a:br>
            <a:r>
              <a:rPr lang="en-GB" dirty="0"/>
              <a:t>Ethics &amp; Politics of Artificial Intelligence  </a:t>
            </a:r>
            <a:br>
              <a:rPr lang="en-GB" dirty="0"/>
            </a:br>
            <a:r>
              <a:rPr lang="en-US" dirty="0"/>
              <a:t>2.2</a:t>
            </a:r>
            <a:endParaRPr lang="en-GR" dirty="0"/>
          </a:p>
        </p:txBody>
      </p:sp>
      <p:sp>
        <p:nvSpPr>
          <p:cNvPr id="3" name="Subtitle 2">
            <a:extLst>
              <a:ext uri="{FF2B5EF4-FFF2-40B4-BE49-F238E27FC236}">
                <a16:creationId xmlns:a16="http://schemas.microsoft.com/office/drawing/2014/main" id="{6659B3BE-64D3-D963-543C-A0981A37A82A}"/>
              </a:ext>
            </a:extLst>
          </p:cNvPr>
          <p:cNvSpPr>
            <a:spLocks noGrp="1"/>
          </p:cNvSpPr>
          <p:nvPr>
            <p:ph type="subTitle" idx="1"/>
          </p:nvPr>
        </p:nvSpPr>
        <p:spPr>
          <a:xfrm>
            <a:off x="1524000" y="3602037"/>
            <a:ext cx="9144000" cy="2133600"/>
          </a:xfrm>
        </p:spPr>
        <p:txBody>
          <a:bodyPr>
            <a:normAutofit fontScale="62500" lnSpcReduction="20000"/>
          </a:bodyPr>
          <a:lstStyle/>
          <a:p>
            <a:r>
              <a:rPr lang="en-US" b="1" dirty="0"/>
              <a:t>EUROPEAN </a:t>
            </a:r>
            <a:r>
              <a:rPr lang="en-GB" b="1" dirty="0"/>
              <a:t>PROGRAM "TALOS"</a:t>
            </a:r>
            <a:br>
              <a:rPr lang="en-GB" dirty="0"/>
            </a:br>
            <a:endParaRPr lang="en-GB" dirty="0"/>
          </a:p>
          <a:p>
            <a:r>
              <a:rPr lang="en-GB" b="1" dirty="0">
                <a:hlinkClick r:id="rId2"/>
              </a:rPr>
              <a:t>https://talos-ai4ssh.uoc.gr/</a:t>
            </a:r>
            <a:br>
              <a:rPr lang="en-GB" dirty="0"/>
            </a:br>
            <a:endParaRPr lang="en-GB" dirty="0"/>
          </a:p>
          <a:p>
            <a:r>
              <a:rPr lang="en-GB" dirty="0" err="1"/>
              <a:t>Dr.</a:t>
            </a:r>
            <a:r>
              <a:rPr lang="en-GB" dirty="0"/>
              <a:t> Nikos </a:t>
            </a:r>
            <a:r>
              <a:rPr lang="en-GB" dirty="0" err="1"/>
              <a:t>Erinakis</a:t>
            </a:r>
            <a:br>
              <a:rPr lang="en-GB" dirty="0"/>
            </a:br>
            <a:endParaRPr lang="en-GB" dirty="0"/>
          </a:p>
          <a:p>
            <a:r>
              <a:rPr lang="en-GB" dirty="0"/>
              <a:t>Assistant Professor of Social &amp; Political Philosophy and Philosophy of Culture</a:t>
            </a:r>
            <a:br>
              <a:rPr lang="en-GB" dirty="0"/>
            </a:br>
            <a:endParaRPr lang="en-GB" dirty="0"/>
          </a:p>
          <a:p>
            <a:r>
              <a:rPr lang="en-GB" dirty="0"/>
              <a:t>University of Crete</a:t>
            </a:r>
          </a:p>
          <a:p>
            <a:endParaRPr lang="en-GR" dirty="0"/>
          </a:p>
        </p:txBody>
      </p:sp>
      <p:pic>
        <p:nvPicPr>
          <p:cNvPr id="4" name="Εικόνα 3">
            <a:extLst>
              <a:ext uri="{FF2B5EF4-FFF2-40B4-BE49-F238E27FC236}">
                <a16:creationId xmlns:a16="http://schemas.microsoft.com/office/drawing/2014/main" id="{8ADFC691-13E9-6597-CE3F-CC5CCBDD9C46}"/>
              </a:ext>
            </a:extLst>
          </p:cNvPr>
          <p:cNvPicPr>
            <a:picLocks noChangeAspect="1"/>
          </p:cNvPicPr>
          <p:nvPr/>
        </p:nvPicPr>
        <p:blipFill>
          <a:blip r:embed="rId3"/>
          <a:stretch>
            <a:fillRect/>
          </a:stretch>
        </p:blipFill>
        <p:spPr>
          <a:xfrm>
            <a:off x="7942720" y="6120320"/>
            <a:ext cx="4249280" cy="737680"/>
          </a:xfrm>
          <a:prstGeom prst="rect">
            <a:avLst/>
          </a:prstGeom>
        </p:spPr>
      </p:pic>
    </p:spTree>
    <p:extLst>
      <p:ext uri="{BB962C8B-B14F-4D97-AF65-F5344CB8AC3E}">
        <p14:creationId xmlns:p14="http://schemas.microsoft.com/office/powerpoint/2010/main" val="268239370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C772A6-9E24-6226-D4D0-B59AE8FC9C9B}"/>
              </a:ext>
            </a:extLst>
          </p:cNvPr>
          <p:cNvSpPr>
            <a:spLocks noGrp="1"/>
          </p:cNvSpPr>
          <p:nvPr>
            <p:ph type="title"/>
          </p:nvPr>
        </p:nvSpPr>
        <p:spPr/>
        <p:txBody>
          <a:bodyPr/>
          <a:lstStyle/>
          <a:p>
            <a:r>
              <a:rPr lang="en-GB" dirty="0"/>
              <a:t>Accountability and transparency:</a:t>
            </a:r>
            <a:br>
              <a:rPr lang="en-GB" dirty="0"/>
            </a:br>
            <a:r>
              <a:rPr lang="en-GB" dirty="0"/>
              <a:t>Who is accountable for AI decisions?</a:t>
            </a:r>
            <a:endParaRPr lang="en-GR" dirty="0"/>
          </a:p>
        </p:txBody>
      </p:sp>
      <p:sp>
        <p:nvSpPr>
          <p:cNvPr id="3" name="Content Placeholder 2">
            <a:extLst>
              <a:ext uri="{FF2B5EF4-FFF2-40B4-BE49-F238E27FC236}">
                <a16:creationId xmlns:a16="http://schemas.microsoft.com/office/drawing/2014/main" id="{4C6C34AA-5114-2FD6-BBFF-CD95A27BB76F}"/>
              </a:ext>
            </a:extLst>
          </p:cNvPr>
          <p:cNvSpPr>
            <a:spLocks noGrp="1"/>
          </p:cNvSpPr>
          <p:nvPr>
            <p:ph idx="1"/>
          </p:nvPr>
        </p:nvSpPr>
        <p:spPr/>
        <p:txBody>
          <a:bodyPr>
            <a:normAutofit lnSpcReduction="10000"/>
          </a:bodyPr>
          <a:lstStyle/>
          <a:p>
            <a:pPr marL="0" indent="0">
              <a:buNone/>
            </a:pPr>
            <a:endParaRPr lang="en-GB" dirty="0"/>
          </a:p>
          <a:p>
            <a:r>
              <a:rPr lang="en-GB" dirty="0"/>
              <a:t>Black box problem: Difficulty in understanding and explaining complex AI decisions.</a:t>
            </a:r>
          </a:p>
          <a:p>
            <a:endParaRPr lang="en-GB" dirty="0"/>
          </a:p>
          <a:p>
            <a:r>
              <a:rPr lang="en-GB" dirty="0"/>
              <a:t>Liability: Who is responsible — the developers, the companies or the users? If they share responsibility, how is moral responsibility accurately calculated?</a:t>
            </a:r>
          </a:p>
          <a:p>
            <a:endParaRPr lang="en-GB" dirty="0"/>
          </a:p>
          <a:p>
            <a:r>
              <a:rPr lang="en-GB" dirty="0"/>
              <a:t>Transparency solutions: Understandable and explainable AI, multi-level public audits and institutional AI ethics boards.</a:t>
            </a:r>
            <a:endParaRPr lang="en-GR" dirty="0"/>
          </a:p>
        </p:txBody>
      </p:sp>
      <p:pic>
        <p:nvPicPr>
          <p:cNvPr id="4" name="Εικόνα 3">
            <a:extLst>
              <a:ext uri="{FF2B5EF4-FFF2-40B4-BE49-F238E27FC236}">
                <a16:creationId xmlns:a16="http://schemas.microsoft.com/office/drawing/2014/main" id="{FBFB7BF7-2CAF-2EAE-8F18-75DAFD110F16}"/>
              </a:ext>
            </a:extLst>
          </p:cNvPr>
          <p:cNvPicPr>
            <a:picLocks noChangeAspect="1"/>
          </p:cNvPicPr>
          <p:nvPr/>
        </p:nvPicPr>
        <p:blipFill>
          <a:blip r:embed="rId2"/>
          <a:stretch>
            <a:fillRect/>
          </a:stretch>
        </p:blipFill>
        <p:spPr>
          <a:xfrm>
            <a:off x="7942720" y="6124035"/>
            <a:ext cx="4249280" cy="737680"/>
          </a:xfrm>
          <a:prstGeom prst="rect">
            <a:avLst/>
          </a:prstGeom>
        </p:spPr>
      </p:pic>
    </p:spTree>
    <p:extLst>
      <p:ext uri="{BB962C8B-B14F-4D97-AF65-F5344CB8AC3E}">
        <p14:creationId xmlns:p14="http://schemas.microsoft.com/office/powerpoint/2010/main" val="127834968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4C4325-BB1C-97E5-A883-C19BDB9644D1}"/>
              </a:ext>
            </a:extLst>
          </p:cNvPr>
          <p:cNvSpPr>
            <a:spLocks noGrp="1"/>
          </p:cNvSpPr>
          <p:nvPr>
            <p:ph type="title"/>
          </p:nvPr>
        </p:nvSpPr>
        <p:spPr/>
        <p:txBody>
          <a:bodyPr/>
          <a:lstStyle/>
          <a:p>
            <a:r>
              <a:rPr lang="en-GB" dirty="0"/>
              <a:t>AI and the principle of beneficence</a:t>
            </a:r>
            <a:endParaRPr lang="en-GR" dirty="0"/>
          </a:p>
        </p:txBody>
      </p:sp>
      <p:sp>
        <p:nvSpPr>
          <p:cNvPr id="3" name="Content Placeholder 2">
            <a:extLst>
              <a:ext uri="{FF2B5EF4-FFF2-40B4-BE49-F238E27FC236}">
                <a16:creationId xmlns:a16="http://schemas.microsoft.com/office/drawing/2014/main" id="{D17DE8C0-20FF-CE28-3052-7473E1B39F5E}"/>
              </a:ext>
            </a:extLst>
          </p:cNvPr>
          <p:cNvSpPr>
            <a:spLocks noGrp="1"/>
          </p:cNvSpPr>
          <p:nvPr>
            <p:ph idx="1"/>
          </p:nvPr>
        </p:nvSpPr>
        <p:spPr/>
        <p:txBody>
          <a:bodyPr>
            <a:normAutofit lnSpcReduction="10000"/>
          </a:bodyPr>
          <a:lstStyle/>
          <a:p>
            <a:r>
              <a:rPr lang="en-GB" dirty="0"/>
              <a:t>"AI is inevitably involved in the ethical and political dimensions of the professions and practices in which it is embedded. The ethics of AI is essentially a microcosm of the political and ethical challenges that society faces." (</a:t>
            </a:r>
            <a:r>
              <a:rPr lang="en-GB" dirty="0" err="1"/>
              <a:t>Mittelstadt</a:t>
            </a:r>
            <a:r>
              <a:rPr lang="en-GB" dirty="0"/>
              <a:t>, 2019)</a:t>
            </a:r>
          </a:p>
          <a:p>
            <a:pPr marL="0" indent="0">
              <a:buNone/>
            </a:pPr>
            <a:endParaRPr lang="en-GB" dirty="0"/>
          </a:p>
          <a:p>
            <a:r>
              <a:rPr lang="en-GB" dirty="0"/>
              <a:t>The beneficence principle advocates "to do good", while the non-harm principle advocates "to do no harm" (Mill, 1859). The former encourages the creation of beneficial AI systems (AI should be developed for the common good and the benefit of humanity and </a:t>
            </a:r>
            <a:r>
              <a:rPr lang="en-GB" dirty="0" err="1"/>
              <a:t>humaness</a:t>
            </a:r>
            <a:r>
              <a:rPr lang="en-GB" dirty="0"/>
              <a:t>), while the latter is simply about avoiding negative consequences and risks from AI.</a:t>
            </a:r>
            <a:endParaRPr lang="en-GR" dirty="0"/>
          </a:p>
        </p:txBody>
      </p:sp>
      <p:pic>
        <p:nvPicPr>
          <p:cNvPr id="4" name="Εικόνα 3">
            <a:extLst>
              <a:ext uri="{FF2B5EF4-FFF2-40B4-BE49-F238E27FC236}">
                <a16:creationId xmlns:a16="http://schemas.microsoft.com/office/drawing/2014/main" id="{A5999DB7-82D2-9B15-9694-48BCCA93CBA5}"/>
              </a:ext>
            </a:extLst>
          </p:cNvPr>
          <p:cNvPicPr>
            <a:picLocks noChangeAspect="1"/>
          </p:cNvPicPr>
          <p:nvPr/>
        </p:nvPicPr>
        <p:blipFill>
          <a:blip r:embed="rId2"/>
          <a:stretch>
            <a:fillRect/>
          </a:stretch>
        </p:blipFill>
        <p:spPr>
          <a:xfrm>
            <a:off x="7942720" y="6120320"/>
            <a:ext cx="4249280" cy="737680"/>
          </a:xfrm>
          <a:prstGeom prst="rect">
            <a:avLst/>
          </a:prstGeom>
        </p:spPr>
      </p:pic>
    </p:spTree>
    <p:extLst>
      <p:ext uri="{BB962C8B-B14F-4D97-AF65-F5344CB8AC3E}">
        <p14:creationId xmlns:p14="http://schemas.microsoft.com/office/powerpoint/2010/main" val="184246987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527821-ECFE-8F54-4EAF-BC2DBA5896EF}"/>
              </a:ext>
            </a:extLst>
          </p:cNvPr>
          <p:cNvSpPr>
            <a:spLocks noGrp="1"/>
          </p:cNvSpPr>
          <p:nvPr>
            <p:ph type="title"/>
          </p:nvPr>
        </p:nvSpPr>
        <p:spPr/>
        <p:txBody>
          <a:bodyPr/>
          <a:lstStyle/>
          <a:p>
            <a:r>
              <a:rPr lang="en-GB" dirty="0"/>
              <a:t>Artificial Intelligence &amp; Eudemonia</a:t>
            </a:r>
            <a:endParaRPr lang="en-GR" dirty="0"/>
          </a:p>
        </p:txBody>
      </p:sp>
      <p:sp>
        <p:nvSpPr>
          <p:cNvPr id="3" name="Content Placeholder 2">
            <a:extLst>
              <a:ext uri="{FF2B5EF4-FFF2-40B4-BE49-F238E27FC236}">
                <a16:creationId xmlns:a16="http://schemas.microsoft.com/office/drawing/2014/main" id="{0716AF8A-5047-F8C4-DF97-161D9D78E0C2}"/>
              </a:ext>
            </a:extLst>
          </p:cNvPr>
          <p:cNvSpPr>
            <a:spLocks noGrp="1"/>
          </p:cNvSpPr>
          <p:nvPr>
            <p:ph idx="1"/>
          </p:nvPr>
        </p:nvSpPr>
        <p:spPr/>
        <p:txBody>
          <a:bodyPr>
            <a:normAutofit fontScale="55000" lnSpcReduction="20000"/>
          </a:bodyPr>
          <a:lstStyle/>
          <a:p>
            <a:pPr marL="0" indent="0">
              <a:buNone/>
            </a:pPr>
            <a:r>
              <a:rPr lang="en-GB" dirty="0"/>
              <a:t>Core dilemmas:</a:t>
            </a:r>
          </a:p>
          <a:p>
            <a:pPr marL="0" indent="0">
              <a:buNone/>
            </a:pPr>
            <a:endParaRPr lang="en-GB" dirty="0"/>
          </a:p>
          <a:p>
            <a:r>
              <a:rPr lang="en-GB" dirty="0"/>
              <a:t>Happiness, prosperity or bliss?</a:t>
            </a:r>
          </a:p>
          <a:p>
            <a:endParaRPr lang="en-GB" dirty="0"/>
          </a:p>
          <a:p>
            <a:r>
              <a:rPr lang="en-GB" dirty="0"/>
              <a:t>Growth or development?</a:t>
            </a:r>
          </a:p>
          <a:p>
            <a:endParaRPr lang="en-GB" dirty="0"/>
          </a:p>
          <a:p>
            <a:r>
              <a:rPr lang="en-GB" dirty="0"/>
              <a:t>Individual good or collective good?</a:t>
            </a:r>
          </a:p>
          <a:p>
            <a:pPr marL="0" indent="0">
              <a:buNone/>
            </a:pPr>
            <a:endParaRPr lang="en-GB" dirty="0"/>
          </a:p>
          <a:p>
            <a:pPr marL="0" indent="0">
              <a:buNone/>
            </a:pPr>
            <a:r>
              <a:rPr lang="en-GB" dirty="0"/>
              <a:t>Answers based on </a:t>
            </a:r>
            <a:r>
              <a:rPr lang="en-GB"/>
              <a:t>philosophical traditions:</a:t>
            </a:r>
            <a:endParaRPr lang="en-GB" dirty="0"/>
          </a:p>
          <a:p>
            <a:pPr marL="0" indent="0">
              <a:buNone/>
            </a:pPr>
            <a:endParaRPr lang="en-GB" dirty="0"/>
          </a:p>
          <a:p>
            <a:r>
              <a:rPr lang="en-GB" dirty="0"/>
              <a:t>Subjectivist theories</a:t>
            </a:r>
          </a:p>
          <a:p>
            <a:endParaRPr lang="en-GB" dirty="0"/>
          </a:p>
          <a:p>
            <a:r>
              <a:rPr lang="en-GB" dirty="0"/>
              <a:t>Universalist theories</a:t>
            </a:r>
          </a:p>
          <a:p>
            <a:pPr marL="0" indent="0">
              <a:buNone/>
            </a:pPr>
            <a:endParaRPr lang="en-GB" dirty="0"/>
          </a:p>
          <a:p>
            <a:r>
              <a:rPr lang="en-GB" dirty="0"/>
              <a:t>Social theories</a:t>
            </a:r>
            <a:endParaRPr lang="en-GR" dirty="0"/>
          </a:p>
        </p:txBody>
      </p:sp>
      <p:pic>
        <p:nvPicPr>
          <p:cNvPr id="4" name="Εικόνα 3">
            <a:extLst>
              <a:ext uri="{FF2B5EF4-FFF2-40B4-BE49-F238E27FC236}">
                <a16:creationId xmlns:a16="http://schemas.microsoft.com/office/drawing/2014/main" id="{7CAEA6F0-8F53-18A3-C0A8-9DD21C84EACD}"/>
              </a:ext>
            </a:extLst>
          </p:cNvPr>
          <p:cNvPicPr>
            <a:picLocks noChangeAspect="1"/>
          </p:cNvPicPr>
          <p:nvPr/>
        </p:nvPicPr>
        <p:blipFill>
          <a:blip r:embed="rId2"/>
          <a:stretch>
            <a:fillRect/>
          </a:stretch>
        </p:blipFill>
        <p:spPr>
          <a:xfrm>
            <a:off x="7942720" y="6120320"/>
            <a:ext cx="4249280" cy="737680"/>
          </a:xfrm>
          <a:prstGeom prst="rect">
            <a:avLst/>
          </a:prstGeom>
        </p:spPr>
      </p:pic>
    </p:spTree>
    <p:extLst>
      <p:ext uri="{BB962C8B-B14F-4D97-AF65-F5344CB8AC3E}">
        <p14:creationId xmlns:p14="http://schemas.microsoft.com/office/powerpoint/2010/main" val="210722496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TotalTime>
  <Words>264</Words>
  <Application>Microsoft Office PowerPoint</Application>
  <PresentationFormat>Ευρεία οθόνη</PresentationFormat>
  <Paragraphs>33</Paragraphs>
  <Slides>4</Slides>
  <Notes>0</Notes>
  <HiddenSlides>0</HiddenSlides>
  <MMClips>0</MMClips>
  <ScaleCrop>false</ScaleCrop>
  <HeadingPairs>
    <vt:vector size="6" baseType="variant">
      <vt:variant>
        <vt:lpstr>Γραμματοσειρές που χρησιμοποιούνται</vt:lpstr>
      </vt:variant>
      <vt:variant>
        <vt:i4>3</vt:i4>
      </vt:variant>
      <vt:variant>
        <vt:lpstr>Θέμα</vt:lpstr>
      </vt:variant>
      <vt:variant>
        <vt:i4>1</vt:i4>
      </vt:variant>
      <vt:variant>
        <vt:lpstr>Τίτλοι διαφανειών</vt:lpstr>
      </vt:variant>
      <vt:variant>
        <vt:i4>4</vt:i4>
      </vt:variant>
    </vt:vector>
  </HeadingPairs>
  <TitlesOfParts>
    <vt:vector size="8" baseType="lpstr">
      <vt:lpstr>Arial</vt:lpstr>
      <vt:lpstr>Calibri</vt:lpstr>
      <vt:lpstr>Calibri Light</vt:lpstr>
      <vt:lpstr>Office Theme</vt:lpstr>
      <vt:lpstr> Ethics &amp; Politics of Artificial Intelligence   2.2</vt:lpstr>
      <vt:lpstr>Accountability and transparency: Who is accountable for AI decisions?</vt:lpstr>
      <vt:lpstr>AI and the principle of beneficence</vt:lpstr>
      <vt:lpstr>Artificial Intelligence &amp; Eudemonia</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Ethics &amp; Politics of Artificial Intelligence   2.2</dc:title>
  <dc:creator>Microsoft Office User</dc:creator>
  <cp:lastModifiedBy>valia aggelaki</cp:lastModifiedBy>
  <cp:revision>3</cp:revision>
  <dcterms:created xsi:type="dcterms:W3CDTF">2025-02-26T10:15:48Z</dcterms:created>
  <dcterms:modified xsi:type="dcterms:W3CDTF">2025-03-05T19:04:42Z</dcterms:modified>
</cp:coreProperties>
</file>