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516ED-4883-883E-CD0B-27A096E04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15EBB-93A6-979F-783D-52B4A62C5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CEC1B-3482-9F9B-4844-E9E7A5B5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71E4D-4041-2006-A5D5-6550DDEE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5BE93-4BCF-49A6-7C9A-1A7D47D1C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7181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DD13-5242-75C9-F2DF-91C0D6CB9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4E0DCE-DC34-7E11-B78B-DC6ACEAE0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7BC18-5956-61D6-CAD3-7354785D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EFFE6-E223-8E6B-F461-9BDF9725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E3A91-DDA4-42D8-D9D5-909CF775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3260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9B4C2-E08D-1502-AC7A-983A38062D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8F18AB-8F37-7B70-5C11-9469D9AC1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AFAC1-5F8C-940C-ED4A-8CBA6DD1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A2EA0-8BD5-653A-3E80-101DF59E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50390-32DA-F04B-86D8-8434A4D8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8731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F6FEF-5BDE-EA5B-F6B9-FC2B95234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78646-3400-DAD1-CB8B-2B4D98CE0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A5CE8-9D4C-E1F7-E266-FF8889C9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E9FCC-9679-4D6C-ED7F-75651038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9FB49-8795-355C-BE5A-2929AD1D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6143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4E9F7-24C5-BC46-3240-9D36369BC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DD13F-3453-4D6D-84E5-36CAE9402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FAF08-C23D-0675-CCE9-2927EFC84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C3E44-1415-A95A-B9F7-F7D18DCF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E1C0E-D315-220D-06A0-E6C25734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884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DAB1-2BC2-5ADD-B0F4-962214EC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C49B9-6109-6EFC-0670-C8F3FD913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75DA6-D4FF-BE79-F191-E30E10643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57F76-E165-ACC8-609F-6FDC9815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2565B-4609-4D21-BBDC-52D03CAE5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C2AF7-7B62-1254-6602-086308A9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428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B3DC8-72ED-2146-54BD-7EF04DB4D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17ED2-E764-6BE4-19E3-96DE9E1C0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98A37-323E-CBB2-13C5-E96E720CD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3181F4-D120-861B-DAE1-A043BC7F9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FB9673-5571-1E6A-527F-2F820C7D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B06107-E793-6AE1-1F48-EE264F92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DBBBA-805D-244C-5C0B-3412FBF0C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E0DBD2-4789-E1CA-5352-81FB82A0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8966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3FFD-2C56-F00A-8E86-C51C6678D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9DB55A-FD36-F010-5B20-A7F3E33A9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C1E85-1812-79AF-2502-4E43BA01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05A4E-4B9B-73B6-CE74-E6600CCD4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8966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CE522-F0BB-074F-81F4-1F472C63B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F82B7C-E7E2-3704-DE5C-8BEA84A0D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69C69-0A44-D3FA-2746-9F1B51965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667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B7FF2-2E3F-9790-F8B8-16086237F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AE694-264D-E41C-D64A-823B870C0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A94DE-F7C9-1901-B836-093E8772B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FD67F-52D7-1E0D-738A-AE3071637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3AF35-CFE8-EE1C-C133-26F2ED058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02BCC-DE53-9184-FE22-46A0DD00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5332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D9EF9-9C4F-166B-941D-7A1ED58E7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A4D8DC-7533-6430-69DF-5C5E4C0F8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30C38-B206-8DB5-2CC6-62F6AA7E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E3B2F-ACD5-3BEE-A936-F399DB69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294F0B-7560-96BD-5E1F-60A048BE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4E7B7-4B1E-46C8-D74B-E9E5FD88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6810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3D6117-8087-1FA5-15C9-65146230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913B9-98BE-942E-6464-8A98C3C11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DB06D-506D-3370-CC23-F578E300B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470DB-AE08-2B43-A292-4B6384424222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BB3-CF7C-A145-3A00-A01784E29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37536-0C78-7EA0-3883-9EF83B14B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1B69B-743A-4A49-BE83-940246A4FB5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6228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2.1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A651440B-D8EA-66B5-F6ED-7E5E00F2E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58AAE-682D-7FDC-2302-949673F8C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Addressing harms, biases and challenges due to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6E911-0E6A-4A21-02B2-012815C7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key questions: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err="1"/>
              <a:t>i</a:t>
            </a:r>
            <a:r>
              <a:rPr lang="en-GB" dirty="0"/>
              <a:t>. How can we ensure that AI benefits all?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ii. How can we prevent the misuse of AI?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Balancing technological innovation with ethical responsibility.</a:t>
            </a:r>
          </a:p>
          <a:p>
            <a:pPr marL="0" indent="0">
              <a:buNone/>
            </a:pP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C2ADBE1-88C2-094E-356F-91DA31098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3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9CD3C-52A9-FB32-95AA-BE210F094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Bias &amp; Justice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53E89-B0B2-AF59-D167-862AFA0A1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Sources of bias: Education data, human supervision and reinforcement of social inequalities.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Case study: examples of discriminatory AI in recruitment, law enforcement, etc.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Mitigation of bias: Importance of diverse data sets and inclusive design practices.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0CD5437-FF27-09F9-E52C-BBE6D0769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615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6165-7AD8-0C56-BFBF-DF2D82B15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Concerns about data privacy and security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0A75-3658-120F-2A7B-296A8961C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Data collection: raises key questions about consent.</a:t>
            </a:r>
          </a:p>
          <a:p>
            <a:endParaRPr lang="en-GB" dirty="0"/>
          </a:p>
          <a:p>
            <a:r>
              <a:rPr lang="en-GB" dirty="0"/>
              <a:t>Risks of surveillance: personal activity and interactions can be monitored through AI.</a:t>
            </a:r>
          </a:p>
          <a:p>
            <a:endParaRPr lang="en-GB" dirty="0"/>
          </a:p>
          <a:p>
            <a:r>
              <a:rPr lang="en-GB" dirty="0"/>
              <a:t>The importance of </a:t>
            </a:r>
            <a:r>
              <a:rPr lang="en-GB"/>
              <a:t>(international) regulations</a:t>
            </a:r>
            <a:r>
              <a:rPr lang="en-GB" dirty="0"/>
              <a:t>: Critically review and continuously enrich GDPR, CCPA and other data protection laws.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2CFDC41-047A-FB27-FF12-4EC5D897D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82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184</Words>
  <Application>Microsoft Office PowerPoint</Application>
  <PresentationFormat>Ευρεία οθόνη</PresentationFormat>
  <Paragraphs>26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Ethics &amp; Politics of Artificial Intelligence   2.1</vt:lpstr>
      <vt:lpstr>Addressing harms, biases and challenges due to AI</vt:lpstr>
      <vt:lpstr>Bias &amp; Justice</vt:lpstr>
      <vt:lpstr>Concerns about data privacy and security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2.1</dc:title>
  <dc:creator>Microsoft Office User</dc:creator>
  <cp:lastModifiedBy>valia aggelaki</cp:lastModifiedBy>
  <cp:revision>6</cp:revision>
  <dcterms:created xsi:type="dcterms:W3CDTF">2025-02-26T10:15:53Z</dcterms:created>
  <dcterms:modified xsi:type="dcterms:W3CDTF">2025-03-05T07:32:46Z</dcterms:modified>
</cp:coreProperties>
</file>