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 varScale="1">
        <p:scale>
          <a:sx n="100" d="100"/>
          <a:sy n="100" d="100"/>
        </p:scale>
        <p:origin x="87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E24F22-93F2-75D3-2EE4-4831079817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522316-7FA8-7BF9-8505-78DCE35A7D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C90F924-C409-CBEA-EBC5-E0E847DADB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F49233-2CA1-CAB7-0EF8-F9249D355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6F05F7-C6C0-29CE-07B9-D1E009BD8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778487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D11C2F-C257-EA93-4A10-6EC3673B69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C9CA2C-0A19-9C42-70C4-4EA41E9094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1EDED0-960C-4E7E-FE4F-F7234ED45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422BF3-7FD3-8F4B-EBB6-E430755CED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CC94F3-04AD-6882-19CA-9D2A06ED4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87262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A529F35-4496-F7C0-31C0-29F727159C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56A2D8-CD3A-F7A6-6BFA-BB928BEF8B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AFA8E-5440-98FB-2FBD-64B75CE810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2D3FC-577F-058E-235A-3EF1ACD66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13328C-C9F2-AB56-8507-8AD5064D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92084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4038C-7DD1-1B6F-25BB-912E5B9AA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914B6F-5D98-984A-B8B9-C47374B912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8B3AD5-72DA-2261-D7C2-6AD6C717C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195C9E-5E5D-7D34-6065-7D52CEE67C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61454E-E9D3-084A-22AE-D48B6860E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226338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91046-8454-DD36-CC72-29C5C034EC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CD5B17-1EC6-57D9-A110-DEB5195B4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5A8F6E-3B1E-D59B-298D-518FF2522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677E9D-774C-A8C4-F860-F1BE61C9F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4D061-4BAF-118E-28E7-042BC364C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361875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9A33E-D8B7-E3AF-F5A7-2C8C643C8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27BC9-7D8A-543B-488D-24C847B425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E12940-A6DB-9CB8-3FE9-0DA4EBAAE4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F69A5D-CBC6-2723-F592-D8820694F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8C4204-A0D3-37F5-F9FB-34EB50401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7C34B3-F7A4-B80B-B1C3-143527CC9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385444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7936F-513E-DADB-6839-7327EB485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37A0D0-BB8E-778A-BEF7-45DC8DDFAD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54D136-3D4F-AAE3-7454-14B2793A27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ADF24C-ED75-5E49-1DA4-E444CFF65D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949804F-73E8-E488-3E75-CED2AEBE69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66E6BC-1981-0B75-4884-85BAB2A390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27BFAA7-BF01-8104-33F4-B01DAD0332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30FE3B-3B0E-0A02-E048-B449AE753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06225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882F9-F7F5-DAC0-873F-58CCB90B6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22996B-69F7-5830-A84A-AD61BC2240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DD5EA2-A7F4-19E8-EBCE-EF61F06ED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BE2104-5E9E-E597-DDD5-C16EE49D2A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0907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D90C80-0F79-8B77-2653-56294157BB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9C34F8-3581-0905-0A90-02FB220BCB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324C43-8326-47DC-7C7B-4DCD715D5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2457988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53519-39B1-555C-0557-739CEC792F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FAFDA1-18C9-EC2B-E601-AD1E8666B4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241476-E09B-0572-DF2D-EABE11285C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849D16-359F-BACC-7319-0CDED33BEC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71906CC-7215-0872-B6EC-0C141C422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3E70C-90A5-5A66-8FFF-92BF3A63D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96002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43AE67-1966-31A2-C4DE-34B42757D1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BAA60D-D555-0D2D-F7BA-71A093059F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8C1DDB-B5D4-89E1-ACB7-3568EE2513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8A04A4-ED65-484F-ECE0-FDDA8A8E8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86D723-30FD-8822-173D-F77775FDB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4300DE-0D8E-AB02-C095-8D62C049E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2162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C30C6D-0A4F-0D5C-0746-1AD1DB8DD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504099-2BA4-71C5-4CFC-A896B72D5A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FCF67-2550-A9A2-040B-415419F65D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F464A5-9E61-C141-9662-1F62A96612E0}" type="datetimeFigureOut">
              <a:rPr lang="en-GR" smtClean="0"/>
              <a:t>03/05/2025</a:t>
            </a:fld>
            <a:endParaRPr lang="en-G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B1EEC-1FA0-D1AD-6E1C-58C3D6759A6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BBC3B-C80B-3EE2-4FA6-3350985AC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FE6FEF-FE2C-924E-AA76-B845F2DDFFB2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907941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talos-ai4ssh.uoc.gr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6837E-8847-E6A9-B779-B0A0563DF09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br>
              <a:rPr lang="en-GB" dirty="0"/>
            </a:br>
            <a:r>
              <a:rPr lang="en-GB" dirty="0"/>
              <a:t>Ethics &amp; Politics of Artificial Intelligence  </a:t>
            </a:r>
            <a:br>
              <a:rPr lang="en-GB" dirty="0"/>
            </a:br>
            <a:r>
              <a:rPr lang="en-US" dirty="0"/>
              <a:t>1.3</a:t>
            </a:r>
            <a:endParaRPr lang="en-GR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59B3BE-64D3-D963-543C-A0981A37A8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2133600"/>
          </a:xfrm>
        </p:spPr>
        <p:txBody>
          <a:bodyPr>
            <a:normAutofit fontScale="62500" lnSpcReduction="20000"/>
          </a:bodyPr>
          <a:lstStyle/>
          <a:p>
            <a:r>
              <a:rPr lang="en-US" b="1" dirty="0"/>
              <a:t>EUROPEAN </a:t>
            </a:r>
            <a:r>
              <a:rPr lang="en-GB" b="1" dirty="0"/>
              <a:t>PROGRAM "TALOS"</a:t>
            </a:r>
            <a:br>
              <a:rPr lang="en-GB" dirty="0"/>
            </a:br>
            <a:endParaRPr lang="en-GB" dirty="0"/>
          </a:p>
          <a:p>
            <a:r>
              <a:rPr lang="en-GB" b="1" dirty="0">
                <a:hlinkClick r:id="rId2"/>
              </a:rPr>
              <a:t>https://talos-ai4ssh.uoc.gr/</a:t>
            </a:r>
            <a:br>
              <a:rPr lang="en-GB" dirty="0"/>
            </a:br>
            <a:endParaRPr lang="en-GB" dirty="0"/>
          </a:p>
          <a:p>
            <a:r>
              <a:rPr lang="en-GB" dirty="0" err="1"/>
              <a:t>Dr.</a:t>
            </a:r>
            <a:r>
              <a:rPr lang="en-GB" dirty="0"/>
              <a:t> Nikos </a:t>
            </a:r>
            <a:r>
              <a:rPr lang="en-GB" dirty="0" err="1"/>
              <a:t>Erinakis</a:t>
            </a:r>
            <a:br>
              <a:rPr lang="en-GB" dirty="0"/>
            </a:br>
            <a:endParaRPr lang="en-GB" dirty="0"/>
          </a:p>
          <a:p>
            <a:r>
              <a:rPr lang="en-GB" dirty="0"/>
              <a:t>Assistant Professor of Social &amp; Political Philosophy and Philosophy of Culture</a:t>
            </a:r>
            <a:br>
              <a:rPr lang="en-GB" dirty="0"/>
            </a:br>
            <a:endParaRPr lang="en-GB" dirty="0"/>
          </a:p>
          <a:p>
            <a:r>
              <a:rPr lang="en-GB" dirty="0"/>
              <a:t>University of Crete</a:t>
            </a:r>
          </a:p>
          <a:p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E96D6508-1CB5-9D11-1EC0-E62E7884AC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239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3961D6-F0BD-1ECB-F2DF-E1A9680A0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The 5 moral principles of AI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EC0D8-DA4A-0C36-054A-943F67CE9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According to the prevailing study (Jobin et al. 2019), the ethics of AI converges on a set of five principles:</a:t>
            </a:r>
          </a:p>
          <a:p>
            <a:r>
              <a:rPr lang="en-GB" dirty="0"/>
              <a:t>Protectiveness and/or non-harmfulness</a:t>
            </a:r>
          </a:p>
          <a:p>
            <a:r>
              <a:rPr lang="en-GB" dirty="0"/>
              <a:t>Responsibility and/or accountability</a:t>
            </a:r>
          </a:p>
          <a:p>
            <a:r>
              <a:rPr lang="en-GB" dirty="0"/>
              <a:t>Transparency and explanatory power</a:t>
            </a:r>
          </a:p>
          <a:p>
            <a:r>
              <a:rPr lang="en-GB" dirty="0"/>
              <a:t>Fairness and impartiality</a:t>
            </a:r>
          </a:p>
          <a:p>
            <a:r>
              <a:rPr lang="en-GB" dirty="0"/>
              <a:t>Respect for human rights, e.g. personal freedoms, privacy, security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03EEFA96-1EE3-BB10-7F8F-B38B93BA22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4576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1950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52861-CCEB-2319-474F-645497F053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Different questions for different values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D8D77E-C9F1-F601-F486-21CF7B3FAD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Should we use AI for good or not to cause harm? (the benefit/non-benefit principle)</a:t>
            </a:r>
          </a:p>
          <a:p>
            <a:r>
              <a:rPr lang="en-GB" dirty="0"/>
              <a:t>Who should be blamed when AI causes harm? (the principle of accountability)</a:t>
            </a:r>
          </a:p>
          <a:p>
            <a:r>
              <a:rPr lang="en-GB" dirty="0"/>
              <a:t>Should we understand what AI is and why it does what it does? (the principle of transparency)</a:t>
            </a:r>
          </a:p>
          <a:p>
            <a:r>
              <a:rPr lang="en-GB" dirty="0"/>
              <a:t>Should AI be fair and non-discriminatory — fair in what moral tradition though? (the principle of fairness)</a:t>
            </a:r>
          </a:p>
          <a:p>
            <a:r>
              <a:rPr lang="en-GB" dirty="0"/>
              <a:t>Should AI respect and promote human rights — but on what priority? (the principle of respect for human rights)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7C125C54-BABC-080F-DA1C-554A7A940D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4035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9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F58D64-F912-749D-EECA-346672CC7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Are fundamental ethical principles sufficient in AI?</a:t>
            </a:r>
            <a:endParaRPr lang="en-G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E6AB97-2C80-B1D8-E8E8-D49A9F2025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/>
              <a:t>Transparency: AI systems must be explained and understood.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/>
              <a:t>Fairness &amp; inclusivity: AI should not perpetuate prejudice or discrimination, but should mitigate inequalities of all kinds and be accessible and inclusive at every level.</a:t>
            </a:r>
          </a:p>
          <a:p>
            <a:endParaRPr lang="en-GB" dirty="0"/>
          </a:p>
          <a:p>
            <a:r>
              <a:rPr lang="en-GB" dirty="0"/>
              <a:t>Logic: Clear accountability for the actions and results of AI.</a:t>
            </a:r>
          </a:p>
          <a:p>
            <a:endParaRPr lang="en-GB" dirty="0"/>
          </a:p>
          <a:p>
            <a:r>
              <a:rPr lang="en-GB" dirty="0"/>
              <a:t>Privacy: Protection of personal data and identity.</a:t>
            </a:r>
          </a:p>
          <a:p>
            <a:endParaRPr lang="en-GB" dirty="0"/>
          </a:p>
          <a:p>
            <a:r>
              <a:rPr lang="en-GB" dirty="0"/>
              <a:t>Authenticity &amp; Autonomy: AI should support and not undermine human authenticity and autonomy and, by extension, freedom.</a:t>
            </a:r>
            <a:endParaRPr lang="en-GR" dirty="0"/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31DE6EDF-D154-01D7-9C00-CDB0A991C4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2720" y="6120320"/>
            <a:ext cx="4249280" cy="737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562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295</Words>
  <Application>Microsoft Office PowerPoint</Application>
  <PresentationFormat>Ευρεία οθόνη</PresentationFormat>
  <Paragraphs>29</Paragraphs>
  <Slides>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 Ethics &amp; Politics of Artificial Intelligence   1.3</vt:lpstr>
      <vt:lpstr>The 5 moral principles of AI</vt:lpstr>
      <vt:lpstr>Different questions for different values</vt:lpstr>
      <vt:lpstr>Are fundamental ethical principles sufficient in AI?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&amp; Politics of Artificial Intelligence   1.3</dc:title>
  <dc:creator>Microsoft Office User</dc:creator>
  <cp:lastModifiedBy>valia aggelaki</cp:lastModifiedBy>
  <cp:revision>3</cp:revision>
  <dcterms:created xsi:type="dcterms:W3CDTF">2025-02-26T09:37:43Z</dcterms:created>
  <dcterms:modified xsi:type="dcterms:W3CDTF">2025-03-05T07:30:48Z</dcterms:modified>
</cp:coreProperties>
</file>